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4" r:id="rId4"/>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embeddedFontLst>
    <p:embeddedFont>
      <p:font typeface="Open Sans SemiBold"/>
      <p:regular r:id="rId43"/>
      <p:bold r:id="rId44"/>
      <p:italic r:id="rId45"/>
      <p:boldItalic r:id="rId46"/>
    </p:embeddedFont>
    <p:embeddedFont>
      <p:font typeface="Merriweather"/>
      <p:regular r:id="rId47"/>
      <p:bold r:id="rId48"/>
      <p:italic r:id="rId49"/>
      <p:boldItalic r:id="rId50"/>
    </p:embeddedFont>
    <p:embeddedFont>
      <p:font typeface="Open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OpenSansSemiBold-bold.fntdata"/><Relationship Id="rId43" Type="http://schemas.openxmlformats.org/officeDocument/2006/relationships/font" Target="fonts/OpenSansSemiBold-regular.fntdata"/><Relationship Id="rId46" Type="http://schemas.openxmlformats.org/officeDocument/2006/relationships/font" Target="fonts/OpenSansSemiBold-boldItalic.fntdata"/><Relationship Id="rId45" Type="http://schemas.openxmlformats.org/officeDocument/2006/relationships/font" Target="fonts/OpenSansSemi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Merriweather-bold.fntdata"/><Relationship Id="rId47" Type="http://schemas.openxmlformats.org/officeDocument/2006/relationships/font" Target="fonts/Merriweather-regular.fntdata"/><Relationship Id="rId49" Type="http://schemas.openxmlformats.org/officeDocument/2006/relationships/font" Target="fonts/Merriweather-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regular.fntdata"/><Relationship Id="rId50" Type="http://schemas.openxmlformats.org/officeDocument/2006/relationships/font" Target="fonts/Merriweather-boldItalic.fntdata"/><Relationship Id="rId53" Type="http://schemas.openxmlformats.org/officeDocument/2006/relationships/font" Target="fonts/OpenSans-italic.fntdata"/><Relationship Id="rId52" Type="http://schemas.openxmlformats.org/officeDocument/2006/relationships/font" Target="fonts/OpenSans-bold.fntdata"/><Relationship Id="rId11" Type="http://schemas.openxmlformats.org/officeDocument/2006/relationships/slide" Target="slides/slide5.xml"/><Relationship Id="rId10" Type="http://schemas.openxmlformats.org/officeDocument/2006/relationships/slide" Target="slides/slide4.xml"/><Relationship Id="rId54" Type="http://schemas.openxmlformats.org/officeDocument/2006/relationships/font" Target="fonts/OpenSans-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b00a9b4496_1_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b00a9b4496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p:nvPr/>
        </p:nvSpPr>
        <p:spPr>
          <a:xfrm>
            <a:off x="0" y="0"/>
            <a:ext cx="3044100" cy="5143500"/>
          </a:xfrm>
          <a:prstGeom prst="rect">
            <a:avLst/>
          </a:prstGeom>
          <a:solidFill>
            <a:srgbClr val="29466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a:off x="3044100" y="0"/>
            <a:ext cx="60999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
          <p:cNvSpPr txBox="1"/>
          <p:nvPr>
            <p:ph type="ctrTitle"/>
          </p:nvPr>
        </p:nvSpPr>
        <p:spPr>
          <a:xfrm>
            <a:off x="3679325" y="2753850"/>
            <a:ext cx="4903800" cy="1159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FFFFFF"/>
              </a:buClr>
              <a:buSzPts val="3600"/>
              <a:buFont typeface="Open Sans"/>
              <a:buNone/>
              <a:defRPr sz="3600">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3600"/>
              <a:buNone/>
              <a:defRPr sz="3600">
                <a:solidFill>
                  <a:srgbClr val="FFFFFF"/>
                </a:solidFill>
              </a:defRPr>
            </a:lvl2pPr>
            <a:lvl3pPr lvl="2" algn="l">
              <a:lnSpc>
                <a:spcPct val="100000"/>
              </a:lnSpc>
              <a:spcBef>
                <a:spcPts val="0"/>
              </a:spcBef>
              <a:spcAft>
                <a:spcPts val="0"/>
              </a:spcAft>
              <a:buClr>
                <a:srgbClr val="FFFFFF"/>
              </a:buClr>
              <a:buSzPts val="3600"/>
              <a:buNone/>
              <a:defRPr sz="3600">
                <a:solidFill>
                  <a:srgbClr val="FFFFFF"/>
                </a:solidFill>
              </a:defRPr>
            </a:lvl3pPr>
            <a:lvl4pPr lvl="3" algn="l">
              <a:lnSpc>
                <a:spcPct val="100000"/>
              </a:lnSpc>
              <a:spcBef>
                <a:spcPts val="0"/>
              </a:spcBef>
              <a:spcAft>
                <a:spcPts val="0"/>
              </a:spcAft>
              <a:buClr>
                <a:srgbClr val="FFFFFF"/>
              </a:buClr>
              <a:buSzPts val="3600"/>
              <a:buNone/>
              <a:defRPr sz="3600">
                <a:solidFill>
                  <a:srgbClr val="FFFFFF"/>
                </a:solidFill>
              </a:defRPr>
            </a:lvl4pPr>
            <a:lvl5pPr lvl="4" algn="l">
              <a:lnSpc>
                <a:spcPct val="100000"/>
              </a:lnSpc>
              <a:spcBef>
                <a:spcPts val="0"/>
              </a:spcBef>
              <a:spcAft>
                <a:spcPts val="0"/>
              </a:spcAft>
              <a:buClr>
                <a:srgbClr val="FFFFFF"/>
              </a:buClr>
              <a:buSzPts val="3600"/>
              <a:buNone/>
              <a:defRPr sz="3600">
                <a:solidFill>
                  <a:srgbClr val="FFFFFF"/>
                </a:solidFill>
              </a:defRPr>
            </a:lvl5pPr>
            <a:lvl6pPr lvl="5" algn="l">
              <a:lnSpc>
                <a:spcPct val="100000"/>
              </a:lnSpc>
              <a:spcBef>
                <a:spcPts val="0"/>
              </a:spcBef>
              <a:spcAft>
                <a:spcPts val="0"/>
              </a:spcAft>
              <a:buClr>
                <a:srgbClr val="FFFFFF"/>
              </a:buClr>
              <a:buSzPts val="3600"/>
              <a:buNone/>
              <a:defRPr sz="3600">
                <a:solidFill>
                  <a:srgbClr val="FFFFFF"/>
                </a:solidFill>
              </a:defRPr>
            </a:lvl6pPr>
            <a:lvl7pPr lvl="6" algn="l">
              <a:lnSpc>
                <a:spcPct val="100000"/>
              </a:lnSpc>
              <a:spcBef>
                <a:spcPts val="0"/>
              </a:spcBef>
              <a:spcAft>
                <a:spcPts val="0"/>
              </a:spcAft>
              <a:buClr>
                <a:srgbClr val="FFFFFF"/>
              </a:buClr>
              <a:buSzPts val="3600"/>
              <a:buNone/>
              <a:defRPr sz="3600">
                <a:solidFill>
                  <a:srgbClr val="FFFFFF"/>
                </a:solidFill>
              </a:defRPr>
            </a:lvl7pPr>
            <a:lvl8pPr lvl="7" algn="l">
              <a:lnSpc>
                <a:spcPct val="100000"/>
              </a:lnSpc>
              <a:spcBef>
                <a:spcPts val="0"/>
              </a:spcBef>
              <a:spcAft>
                <a:spcPts val="0"/>
              </a:spcAft>
              <a:buClr>
                <a:srgbClr val="FFFFFF"/>
              </a:buClr>
              <a:buSzPts val="3600"/>
              <a:buNone/>
              <a:defRPr sz="3600">
                <a:solidFill>
                  <a:srgbClr val="FFFFFF"/>
                </a:solidFill>
              </a:defRPr>
            </a:lvl8pPr>
            <a:lvl9pPr lvl="8" algn="l">
              <a:lnSpc>
                <a:spcPct val="100000"/>
              </a:lnSpc>
              <a:spcBef>
                <a:spcPts val="0"/>
              </a:spcBef>
              <a:spcAft>
                <a:spcPts val="0"/>
              </a:spcAft>
              <a:buClr>
                <a:srgbClr val="FFFFFF"/>
              </a:buClr>
              <a:buSzPts val="3600"/>
              <a:buNone/>
              <a:defRPr sz="3600">
                <a:solidFill>
                  <a:srgbClr val="FFFFFF"/>
                </a:solidFill>
              </a:defRPr>
            </a:lvl9pPr>
          </a:lstStyle>
          <a:p/>
        </p:txBody>
      </p:sp>
      <p:cxnSp>
        <p:nvCxnSpPr>
          <p:cNvPr id="13" name="Google Shape;13;p2"/>
          <p:cNvCxnSpPr/>
          <p:nvPr/>
        </p:nvCxnSpPr>
        <p:spPr>
          <a:xfrm>
            <a:off x="3815840" y="4083900"/>
            <a:ext cx="695700" cy="0"/>
          </a:xfrm>
          <a:prstGeom prst="straightConnector1">
            <a:avLst/>
          </a:prstGeom>
          <a:noFill/>
          <a:ln cap="flat" cmpd="sng" w="38100">
            <a:solidFill>
              <a:srgbClr val="FFFFFF"/>
            </a:solidFill>
            <a:prstDash val="solid"/>
            <a:round/>
            <a:headEnd len="sm" w="sm" type="none"/>
            <a:tailEnd len="sm" w="sm" type="none"/>
          </a:ln>
        </p:spPr>
      </p:cxnSp>
      <p:sp>
        <p:nvSpPr>
          <p:cNvPr id="14" name="Google Shape;14;p2"/>
          <p:cNvSpPr/>
          <p:nvPr/>
        </p:nvSpPr>
        <p:spPr>
          <a:xfrm>
            <a:off x="623450" y="1663250"/>
            <a:ext cx="2420700" cy="2420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5" name="Shape 15"/>
        <p:cNvGrpSpPr/>
        <p:nvPr/>
      </p:nvGrpSpPr>
      <p:grpSpPr>
        <a:xfrm>
          <a:off x="0" y="0"/>
          <a:ext cx="0" cy="0"/>
          <a:chOff x="0" y="0"/>
          <a:chExt cx="0" cy="0"/>
        </a:xfrm>
      </p:grpSpPr>
      <p:sp>
        <p:nvSpPr>
          <p:cNvPr id="16" name="Google Shape;16;p3"/>
          <p:cNvSpPr/>
          <p:nvPr/>
        </p:nvSpPr>
        <p:spPr>
          <a:xfrm>
            <a:off x="0" y="0"/>
            <a:ext cx="30441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
          <p:cNvSpPr/>
          <p:nvPr/>
        </p:nvSpPr>
        <p:spPr>
          <a:xfrm>
            <a:off x="3043975" y="0"/>
            <a:ext cx="6099900" cy="5143500"/>
          </a:xfrm>
          <a:prstGeom prst="rect">
            <a:avLst/>
          </a:prstGeom>
          <a:solidFill>
            <a:srgbClr val="325680">
              <a:alpha val="8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 name="Google Shape;18;p3"/>
          <p:cNvCxnSpPr/>
          <p:nvPr/>
        </p:nvCxnSpPr>
        <p:spPr>
          <a:xfrm>
            <a:off x="534892" y="1796050"/>
            <a:ext cx="452400" cy="0"/>
          </a:xfrm>
          <a:prstGeom prst="straightConnector1">
            <a:avLst/>
          </a:prstGeom>
          <a:noFill/>
          <a:ln cap="flat" cmpd="sng" w="28575">
            <a:solidFill>
              <a:schemeClr val="accent6"/>
            </a:solidFill>
            <a:prstDash val="solid"/>
            <a:round/>
            <a:headEnd len="sm" w="sm" type="none"/>
            <a:tailEnd len="sm" w="sm" type="none"/>
          </a:ln>
        </p:spPr>
      </p:cxnSp>
      <p:sp>
        <p:nvSpPr>
          <p:cNvPr id="19" name="Google Shape;19;p3"/>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0" name="Shape 20"/>
        <p:cNvGrpSpPr/>
        <p:nvPr/>
      </p:nvGrpSpPr>
      <p:grpSpPr>
        <a:xfrm>
          <a:off x="0" y="0"/>
          <a:ext cx="0" cy="0"/>
          <a:chOff x="0" y="0"/>
          <a:chExt cx="0" cy="0"/>
        </a:xfrm>
      </p:grpSpPr>
      <p:sp>
        <p:nvSpPr>
          <p:cNvPr id="21" name="Google Shape;21;p4"/>
          <p:cNvSpPr/>
          <p:nvPr/>
        </p:nvSpPr>
        <p:spPr>
          <a:xfrm>
            <a:off x="0" y="0"/>
            <a:ext cx="45720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4"/>
          <p:cNvSpPr/>
          <p:nvPr/>
        </p:nvSpPr>
        <p:spPr>
          <a:xfrm>
            <a:off x="4572000" y="0"/>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4"/>
          <p:cNvSpPr txBox="1"/>
          <p:nvPr>
            <p:ph type="ctrTitle"/>
          </p:nvPr>
        </p:nvSpPr>
        <p:spPr>
          <a:xfrm>
            <a:off x="5020500" y="2251075"/>
            <a:ext cx="36750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Font typeface="Open Sans"/>
              <a:buNone/>
              <a:defRPr sz="3000">
                <a:latin typeface="Open Sans"/>
                <a:ea typeface="Open Sans"/>
                <a:cs typeface="Open Sans"/>
                <a:sym typeface="Open Sans"/>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24" name="Google Shape;24;p4"/>
          <p:cNvSpPr txBox="1"/>
          <p:nvPr>
            <p:ph idx="1" type="subTitle"/>
          </p:nvPr>
        </p:nvSpPr>
        <p:spPr>
          <a:xfrm>
            <a:off x="5020500" y="3602050"/>
            <a:ext cx="3675000" cy="57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400"/>
              <a:buNone/>
              <a:defRPr sz="1400">
                <a:solidFill>
                  <a:schemeClr val="accent6"/>
                </a:solidFill>
              </a:defRPr>
            </a:lvl1pPr>
            <a:lvl2pPr lvl="1" algn="l">
              <a:lnSpc>
                <a:spcPct val="100000"/>
              </a:lnSpc>
              <a:spcBef>
                <a:spcPts val="0"/>
              </a:spcBef>
              <a:spcAft>
                <a:spcPts val="0"/>
              </a:spcAft>
              <a:buClr>
                <a:srgbClr val="FFA800"/>
              </a:buClr>
              <a:buSzPts val="1400"/>
              <a:buNone/>
              <a:defRPr sz="1400">
                <a:solidFill>
                  <a:srgbClr val="FFA800"/>
                </a:solidFill>
              </a:defRPr>
            </a:lvl2pPr>
            <a:lvl3pPr lvl="2" algn="l">
              <a:lnSpc>
                <a:spcPct val="100000"/>
              </a:lnSpc>
              <a:spcBef>
                <a:spcPts val="0"/>
              </a:spcBef>
              <a:spcAft>
                <a:spcPts val="0"/>
              </a:spcAft>
              <a:buClr>
                <a:srgbClr val="FFA800"/>
              </a:buClr>
              <a:buSzPts val="1400"/>
              <a:buNone/>
              <a:defRPr sz="1400">
                <a:solidFill>
                  <a:srgbClr val="FFA800"/>
                </a:solidFill>
              </a:defRPr>
            </a:lvl3pPr>
            <a:lvl4pPr lvl="3" algn="l">
              <a:lnSpc>
                <a:spcPct val="100000"/>
              </a:lnSpc>
              <a:spcBef>
                <a:spcPts val="0"/>
              </a:spcBef>
              <a:spcAft>
                <a:spcPts val="0"/>
              </a:spcAft>
              <a:buClr>
                <a:srgbClr val="FFA800"/>
              </a:buClr>
              <a:buSzPts val="1400"/>
              <a:buNone/>
              <a:defRPr sz="1400">
                <a:solidFill>
                  <a:srgbClr val="FFA800"/>
                </a:solidFill>
              </a:defRPr>
            </a:lvl4pPr>
            <a:lvl5pPr lvl="4" algn="l">
              <a:lnSpc>
                <a:spcPct val="100000"/>
              </a:lnSpc>
              <a:spcBef>
                <a:spcPts val="0"/>
              </a:spcBef>
              <a:spcAft>
                <a:spcPts val="0"/>
              </a:spcAft>
              <a:buClr>
                <a:srgbClr val="FFA800"/>
              </a:buClr>
              <a:buSzPts val="1400"/>
              <a:buNone/>
              <a:defRPr sz="1400">
                <a:solidFill>
                  <a:srgbClr val="FFA800"/>
                </a:solidFill>
              </a:defRPr>
            </a:lvl5pPr>
            <a:lvl6pPr lvl="5" algn="l">
              <a:lnSpc>
                <a:spcPct val="100000"/>
              </a:lnSpc>
              <a:spcBef>
                <a:spcPts val="0"/>
              </a:spcBef>
              <a:spcAft>
                <a:spcPts val="0"/>
              </a:spcAft>
              <a:buClr>
                <a:srgbClr val="FFA800"/>
              </a:buClr>
              <a:buSzPts val="1400"/>
              <a:buNone/>
              <a:defRPr sz="1400">
                <a:solidFill>
                  <a:srgbClr val="FFA800"/>
                </a:solidFill>
              </a:defRPr>
            </a:lvl6pPr>
            <a:lvl7pPr lvl="6" algn="l">
              <a:lnSpc>
                <a:spcPct val="100000"/>
              </a:lnSpc>
              <a:spcBef>
                <a:spcPts val="0"/>
              </a:spcBef>
              <a:spcAft>
                <a:spcPts val="0"/>
              </a:spcAft>
              <a:buClr>
                <a:srgbClr val="FFA800"/>
              </a:buClr>
              <a:buSzPts val="1400"/>
              <a:buNone/>
              <a:defRPr sz="1400">
                <a:solidFill>
                  <a:srgbClr val="FFA800"/>
                </a:solidFill>
              </a:defRPr>
            </a:lvl7pPr>
            <a:lvl8pPr lvl="7" algn="l">
              <a:lnSpc>
                <a:spcPct val="100000"/>
              </a:lnSpc>
              <a:spcBef>
                <a:spcPts val="0"/>
              </a:spcBef>
              <a:spcAft>
                <a:spcPts val="0"/>
              </a:spcAft>
              <a:buClr>
                <a:srgbClr val="FFA800"/>
              </a:buClr>
              <a:buSzPts val="1400"/>
              <a:buNone/>
              <a:defRPr sz="1400">
                <a:solidFill>
                  <a:srgbClr val="FFA800"/>
                </a:solidFill>
              </a:defRPr>
            </a:lvl8pPr>
            <a:lvl9pPr lvl="8" algn="l">
              <a:lnSpc>
                <a:spcPct val="100000"/>
              </a:lnSpc>
              <a:spcBef>
                <a:spcPts val="0"/>
              </a:spcBef>
              <a:spcAft>
                <a:spcPts val="0"/>
              </a:spcAft>
              <a:buClr>
                <a:srgbClr val="FFA800"/>
              </a:buClr>
              <a:buSzPts val="1400"/>
              <a:buNone/>
              <a:defRPr sz="1400">
                <a:solidFill>
                  <a:srgbClr val="FFA800"/>
                </a:solidFill>
              </a:defRPr>
            </a:lvl9pPr>
          </a:lstStyle>
          <a:p/>
        </p:txBody>
      </p:sp>
      <p:cxnSp>
        <p:nvCxnSpPr>
          <p:cNvPr id="25" name="Google Shape;25;p4"/>
          <p:cNvCxnSpPr/>
          <p:nvPr/>
        </p:nvCxnSpPr>
        <p:spPr>
          <a:xfrm>
            <a:off x="5136765" y="3486150"/>
            <a:ext cx="452400" cy="0"/>
          </a:xfrm>
          <a:prstGeom prst="straightConnector1">
            <a:avLst/>
          </a:prstGeom>
          <a:noFill/>
          <a:ln cap="flat" cmpd="sng" w="28575">
            <a:solidFill>
              <a:schemeClr val="accent6"/>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type="blank">
  <p:cSld name="BLANK">
    <p:spTree>
      <p:nvGrpSpPr>
        <p:cNvPr id="26" name="Shape 26"/>
        <p:cNvGrpSpPr/>
        <p:nvPr/>
      </p:nvGrpSpPr>
      <p:grpSpPr>
        <a:xfrm>
          <a:off x="0" y="0"/>
          <a:ext cx="0" cy="0"/>
          <a:chOff x="0" y="0"/>
          <a:chExt cx="0" cy="0"/>
        </a:xfrm>
      </p:grpSpPr>
      <p:sp>
        <p:nvSpPr>
          <p:cNvPr id="27" name="Google Shape;27;p5"/>
          <p:cNvSpPr/>
          <p:nvPr/>
        </p:nvSpPr>
        <p:spPr>
          <a:xfrm>
            <a:off x="100" y="-5800"/>
            <a:ext cx="9144000" cy="5149500"/>
          </a:xfrm>
          <a:prstGeom prst="rect">
            <a:avLst/>
          </a:prstGeom>
          <a:solidFill>
            <a:srgbClr val="325680">
              <a:alpha val="8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5"/>
          <p:cNvSpPr/>
          <p:nvPr/>
        </p:nvSpPr>
        <p:spPr>
          <a:xfrm>
            <a:off x="0" y="-5925"/>
            <a:ext cx="9144000" cy="5149500"/>
          </a:xfrm>
          <a:prstGeom prst="frame">
            <a:avLst>
              <a:gd fmla="val 5041" name="adj1"/>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ird - 2 columns right" type="twoColTx">
  <p:cSld name="TITLE_AND_TWO_COLUMNS">
    <p:spTree>
      <p:nvGrpSpPr>
        <p:cNvPr id="29" name="Shape 29"/>
        <p:cNvGrpSpPr/>
        <p:nvPr/>
      </p:nvGrpSpPr>
      <p:grpSpPr>
        <a:xfrm>
          <a:off x="0" y="0"/>
          <a:ext cx="0" cy="0"/>
          <a:chOff x="0" y="0"/>
          <a:chExt cx="0" cy="0"/>
        </a:xfrm>
      </p:grpSpPr>
      <p:sp>
        <p:nvSpPr>
          <p:cNvPr id="30" name="Google Shape;30;p6"/>
          <p:cNvSpPr/>
          <p:nvPr/>
        </p:nvSpPr>
        <p:spPr>
          <a:xfrm>
            <a:off x="0" y="0"/>
            <a:ext cx="30441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6"/>
          <p:cNvSpPr/>
          <p:nvPr/>
        </p:nvSpPr>
        <p:spPr>
          <a:xfrm>
            <a:off x="3043975" y="0"/>
            <a:ext cx="60999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6"/>
          <p:cNvSpPr txBox="1"/>
          <p:nvPr>
            <p:ph type="title"/>
          </p:nvPr>
        </p:nvSpPr>
        <p:spPr>
          <a:xfrm>
            <a:off x="3468200" y="796375"/>
            <a:ext cx="5218800" cy="6693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3467825"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34" name="Google Shape;34;p6"/>
          <p:cNvSpPr txBox="1"/>
          <p:nvPr>
            <p:ph idx="2" type="body"/>
          </p:nvPr>
        </p:nvSpPr>
        <p:spPr>
          <a:xfrm>
            <a:off x="6153578"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cxnSp>
        <p:nvCxnSpPr>
          <p:cNvPr id="35" name="Google Shape;35;p6"/>
          <p:cNvCxnSpPr/>
          <p:nvPr/>
        </p:nvCxnSpPr>
        <p:spPr>
          <a:xfrm>
            <a:off x="3578787" y="1519975"/>
            <a:ext cx="452400" cy="0"/>
          </a:xfrm>
          <a:prstGeom prst="straightConnector1">
            <a:avLst/>
          </a:prstGeom>
          <a:noFill/>
          <a:ln cap="flat" cmpd="sng" w="28575">
            <a:solidFill>
              <a:srgbClr val="294667"/>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36" name="Shape 36"/>
        <p:cNvGrpSpPr/>
        <p:nvPr/>
      </p:nvGrpSpPr>
      <p:grpSpPr>
        <a:xfrm>
          <a:off x="0" y="0"/>
          <a:ext cx="0" cy="0"/>
          <a:chOff x="0" y="0"/>
          <a:chExt cx="0" cy="0"/>
        </a:xfrm>
      </p:grpSpPr>
      <p:sp>
        <p:nvSpPr>
          <p:cNvPr id="37" name="Google Shape;37;p7"/>
          <p:cNvSpPr/>
          <p:nvPr/>
        </p:nvSpPr>
        <p:spPr>
          <a:xfrm>
            <a:off x="0" y="-5925"/>
            <a:ext cx="9144000" cy="5149500"/>
          </a:xfrm>
          <a:prstGeom prst="frame">
            <a:avLst>
              <a:gd fmla="val 5041" name="adj1"/>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white)" type="titleOnly">
  <p:cSld name="TITLE_ONLY">
    <p:spTree>
      <p:nvGrpSpPr>
        <p:cNvPr id="38" name="Shape 38"/>
        <p:cNvGrpSpPr/>
        <p:nvPr/>
      </p:nvGrpSpPr>
      <p:grpSpPr>
        <a:xfrm>
          <a:off x="0" y="0"/>
          <a:ext cx="0" cy="0"/>
          <a:chOff x="0" y="0"/>
          <a:chExt cx="0" cy="0"/>
        </a:xfrm>
      </p:grpSpPr>
      <p:sp>
        <p:nvSpPr>
          <p:cNvPr id="39" name="Google Shape;39;p8"/>
          <p:cNvSpPr/>
          <p:nvPr/>
        </p:nvSpPr>
        <p:spPr>
          <a:xfrm>
            <a:off x="0" y="0"/>
            <a:ext cx="30441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8"/>
          <p:cNvSpPr/>
          <p:nvPr/>
        </p:nvSpPr>
        <p:spPr>
          <a:xfrm>
            <a:off x="3043975" y="0"/>
            <a:ext cx="60999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
          <p:cNvCxnSpPr/>
          <p:nvPr/>
        </p:nvCxnSpPr>
        <p:spPr>
          <a:xfrm>
            <a:off x="534892" y="1796050"/>
            <a:ext cx="452400" cy="0"/>
          </a:xfrm>
          <a:prstGeom prst="straightConnector1">
            <a:avLst/>
          </a:prstGeom>
          <a:noFill/>
          <a:ln cap="flat" cmpd="sng" w="28575">
            <a:solidFill>
              <a:srgbClr val="FFFFFF"/>
            </a:solidFill>
            <a:prstDash val="solid"/>
            <a:round/>
            <a:headEnd len="sm" w="sm" type="none"/>
            <a:tailEnd len="sm" w="sm" type="none"/>
          </a:ln>
        </p:spPr>
      </p:cxnSp>
      <p:sp>
        <p:nvSpPr>
          <p:cNvPr id="42" name="Google Shape;42;p8"/>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ird - 2 columns left">
  <p:cSld name="TITLE_AND_TWO_COLUMNS_2">
    <p:spTree>
      <p:nvGrpSpPr>
        <p:cNvPr id="43" name="Shape 43"/>
        <p:cNvGrpSpPr/>
        <p:nvPr/>
      </p:nvGrpSpPr>
      <p:grpSpPr>
        <a:xfrm>
          <a:off x="0" y="0"/>
          <a:ext cx="0" cy="0"/>
          <a:chOff x="0" y="0"/>
          <a:chExt cx="0" cy="0"/>
        </a:xfrm>
      </p:grpSpPr>
      <p:sp>
        <p:nvSpPr>
          <p:cNvPr id="44" name="Google Shape;44;p9"/>
          <p:cNvSpPr/>
          <p:nvPr/>
        </p:nvSpPr>
        <p:spPr>
          <a:xfrm flipH="1">
            <a:off x="6099775" y="0"/>
            <a:ext cx="3044100" cy="5143500"/>
          </a:xfrm>
          <a:prstGeom prst="rect">
            <a:avLst/>
          </a:prstGeom>
          <a:solidFill>
            <a:srgbClr val="325680">
              <a:alpha val="8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9"/>
          <p:cNvSpPr/>
          <p:nvPr/>
        </p:nvSpPr>
        <p:spPr>
          <a:xfrm flipH="1">
            <a:off x="0" y="0"/>
            <a:ext cx="60999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9"/>
          <p:cNvSpPr txBox="1"/>
          <p:nvPr>
            <p:ph type="title"/>
          </p:nvPr>
        </p:nvSpPr>
        <p:spPr>
          <a:xfrm>
            <a:off x="434706" y="796375"/>
            <a:ext cx="5218800" cy="6693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
          <p:cNvSpPr txBox="1"/>
          <p:nvPr>
            <p:ph idx="1" type="body"/>
          </p:nvPr>
        </p:nvSpPr>
        <p:spPr>
          <a:xfrm>
            <a:off x="434331"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Clr>
                <a:srgbClr val="FFFFFF"/>
              </a:buClr>
              <a:buSzPts val="1400"/>
              <a:buChar char="▫"/>
              <a:defRPr sz="1400">
                <a:solidFill>
                  <a:srgbClr val="FFFFFF"/>
                </a:solidFill>
              </a:defRPr>
            </a:lvl1pPr>
            <a:lvl2pPr indent="-317500" lvl="1" marL="914400" algn="l">
              <a:lnSpc>
                <a:spcPct val="100000"/>
              </a:lnSpc>
              <a:spcBef>
                <a:spcPts val="0"/>
              </a:spcBef>
              <a:spcAft>
                <a:spcPts val="0"/>
              </a:spcAft>
              <a:buClr>
                <a:srgbClr val="FFFFFF"/>
              </a:buClr>
              <a:buSzPts val="1400"/>
              <a:buChar char="▪"/>
              <a:defRPr sz="1400">
                <a:solidFill>
                  <a:srgbClr val="FFFFFF"/>
                </a:solidFill>
              </a:defRPr>
            </a:lvl2pPr>
            <a:lvl3pPr indent="-317500" lvl="2" marL="1371600" algn="l">
              <a:lnSpc>
                <a:spcPct val="100000"/>
              </a:lnSpc>
              <a:spcBef>
                <a:spcPts val="0"/>
              </a:spcBef>
              <a:spcAft>
                <a:spcPts val="0"/>
              </a:spcAft>
              <a:buClr>
                <a:srgbClr val="FFFFFF"/>
              </a:buClr>
              <a:buSzPts val="1400"/>
              <a:buChar char="▫"/>
              <a:defRPr sz="1400">
                <a:solidFill>
                  <a:srgbClr val="FFFFFF"/>
                </a:solidFill>
              </a:defRPr>
            </a:lvl3pPr>
            <a:lvl4pPr indent="-317500" lvl="3" marL="1828800" algn="l">
              <a:lnSpc>
                <a:spcPct val="100000"/>
              </a:lnSpc>
              <a:spcBef>
                <a:spcPts val="0"/>
              </a:spcBef>
              <a:spcAft>
                <a:spcPts val="0"/>
              </a:spcAft>
              <a:buClr>
                <a:srgbClr val="FFFFFF"/>
              </a:buClr>
              <a:buSzPts val="1400"/>
              <a:buChar char="▪"/>
              <a:defRPr sz="1400">
                <a:solidFill>
                  <a:srgbClr val="FFFFFF"/>
                </a:solidFill>
              </a:defRPr>
            </a:lvl4pPr>
            <a:lvl5pPr indent="-317500" lvl="4" marL="2286000" algn="l">
              <a:lnSpc>
                <a:spcPct val="100000"/>
              </a:lnSpc>
              <a:spcBef>
                <a:spcPts val="0"/>
              </a:spcBef>
              <a:spcAft>
                <a:spcPts val="0"/>
              </a:spcAft>
              <a:buClr>
                <a:srgbClr val="FFFFFF"/>
              </a:buClr>
              <a:buSzPts val="1400"/>
              <a:buChar char="▫"/>
              <a:defRPr sz="1400">
                <a:solidFill>
                  <a:srgbClr val="FFFFFF"/>
                </a:solidFill>
              </a:defRPr>
            </a:lvl5pPr>
            <a:lvl6pPr indent="-317500" lvl="5" marL="2743200" algn="l">
              <a:lnSpc>
                <a:spcPct val="100000"/>
              </a:lnSpc>
              <a:spcBef>
                <a:spcPts val="0"/>
              </a:spcBef>
              <a:spcAft>
                <a:spcPts val="0"/>
              </a:spcAft>
              <a:buClr>
                <a:srgbClr val="FFFFFF"/>
              </a:buClr>
              <a:buSzPts val="1400"/>
              <a:buChar char="▪"/>
              <a:defRPr sz="1400">
                <a:solidFill>
                  <a:srgbClr val="FFFFFF"/>
                </a:solidFill>
              </a:defRPr>
            </a:lvl6pPr>
            <a:lvl7pPr indent="-317500" lvl="6" marL="3200400" algn="l">
              <a:lnSpc>
                <a:spcPct val="100000"/>
              </a:lnSpc>
              <a:spcBef>
                <a:spcPts val="0"/>
              </a:spcBef>
              <a:spcAft>
                <a:spcPts val="0"/>
              </a:spcAft>
              <a:buClr>
                <a:srgbClr val="FFFFFF"/>
              </a:buClr>
              <a:buSzPts val="1400"/>
              <a:buChar char="▫"/>
              <a:defRPr sz="1400">
                <a:solidFill>
                  <a:srgbClr val="FFFFFF"/>
                </a:solidFill>
              </a:defRPr>
            </a:lvl7pPr>
            <a:lvl8pPr indent="-317500" lvl="7" marL="3657600" algn="l">
              <a:lnSpc>
                <a:spcPct val="100000"/>
              </a:lnSpc>
              <a:spcBef>
                <a:spcPts val="0"/>
              </a:spcBef>
              <a:spcAft>
                <a:spcPts val="0"/>
              </a:spcAft>
              <a:buClr>
                <a:srgbClr val="FFFFFF"/>
              </a:buClr>
              <a:buSzPts val="1400"/>
              <a:buChar char="▪"/>
              <a:defRPr sz="1400">
                <a:solidFill>
                  <a:srgbClr val="FFFFFF"/>
                </a:solidFill>
              </a:defRPr>
            </a:lvl8pPr>
            <a:lvl9pPr indent="-317500" lvl="8" marL="4114800" algn="l">
              <a:lnSpc>
                <a:spcPct val="100000"/>
              </a:lnSpc>
              <a:spcBef>
                <a:spcPts val="0"/>
              </a:spcBef>
              <a:spcAft>
                <a:spcPts val="0"/>
              </a:spcAft>
              <a:buClr>
                <a:srgbClr val="FFFFFF"/>
              </a:buClr>
              <a:buSzPts val="1400"/>
              <a:buChar char="▫"/>
              <a:defRPr sz="1400">
                <a:solidFill>
                  <a:srgbClr val="FFFFFF"/>
                </a:solidFill>
              </a:defRPr>
            </a:lvl9pPr>
          </a:lstStyle>
          <a:p/>
        </p:txBody>
      </p:sp>
      <p:sp>
        <p:nvSpPr>
          <p:cNvPr id="48" name="Google Shape;48;p9"/>
          <p:cNvSpPr txBox="1"/>
          <p:nvPr>
            <p:ph idx="2" type="body"/>
          </p:nvPr>
        </p:nvSpPr>
        <p:spPr>
          <a:xfrm>
            <a:off x="3120084"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Clr>
                <a:srgbClr val="FFFFFF"/>
              </a:buClr>
              <a:buSzPts val="1400"/>
              <a:buChar char="▫"/>
              <a:defRPr sz="1400">
                <a:solidFill>
                  <a:srgbClr val="FFFFFF"/>
                </a:solidFill>
              </a:defRPr>
            </a:lvl1pPr>
            <a:lvl2pPr indent="-317500" lvl="1" marL="914400" algn="l">
              <a:lnSpc>
                <a:spcPct val="100000"/>
              </a:lnSpc>
              <a:spcBef>
                <a:spcPts val="0"/>
              </a:spcBef>
              <a:spcAft>
                <a:spcPts val="0"/>
              </a:spcAft>
              <a:buClr>
                <a:srgbClr val="FFFFFF"/>
              </a:buClr>
              <a:buSzPts val="1400"/>
              <a:buChar char="▪"/>
              <a:defRPr sz="1400">
                <a:solidFill>
                  <a:srgbClr val="FFFFFF"/>
                </a:solidFill>
              </a:defRPr>
            </a:lvl2pPr>
            <a:lvl3pPr indent="-317500" lvl="2" marL="1371600" algn="l">
              <a:lnSpc>
                <a:spcPct val="100000"/>
              </a:lnSpc>
              <a:spcBef>
                <a:spcPts val="0"/>
              </a:spcBef>
              <a:spcAft>
                <a:spcPts val="0"/>
              </a:spcAft>
              <a:buClr>
                <a:srgbClr val="FFFFFF"/>
              </a:buClr>
              <a:buSzPts val="1400"/>
              <a:buChar char="▫"/>
              <a:defRPr sz="1400">
                <a:solidFill>
                  <a:srgbClr val="FFFFFF"/>
                </a:solidFill>
              </a:defRPr>
            </a:lvl3pPr>
            <a:lvl4pPr indent="-317500" lvl="3" marL="1828800" algn="l">
              <a:lnSpc>
                <a:spcPct val="100000"/>
              </a:lnSpc>
              <a:spcBef>
                <a:spcPts val="0"/>
              </a:spcBef>
              <a:spcAft>
                <a:spcPts val="0"/>
              </a:spcAft>
              <a:buClr>
                <a:srgbClr val="FFFFFF"/>
              </a:buClr>
              <a:buSzPts val="1400"/>
              <a:buChar char="▪"/>
              <a:defRPr sz="1400">
                <a:solidFill>
                  <a:srgbClr val="FFFFFF"/>
                </a:solidFill>
              </a:defRPr>
            </a:lvl4pPr>
            <a:lvl5pPr indent="-317500" lvl="4" marL="2286000" algn="l">
              <a:lnSpc>
                <a:spcPct val="100000"/>
              </a:lnSpc>
              <a:spcBef>
                <a:spcPts val="0"/>
              </a:spcBef>
              <a:spcAft>
                <a:spcPts val="0"/>
              </a:spcAft>
              <a:buClr>
                <a:srgbClr val="FFFFFF"/>
              </a:buClr>
              <a:buSzPts val="1400"/>
              <a:buChar char="▫"/>
              <a:defRPr sz="1400">
                <a:solidFill>
                  <a:srgbClr val="FFFFFF"/>
                </a:solidFill>
              </a:defRPr>
            </a:lvl5pPr>
            <a:lvl6pPr indent="-317500" lvl="5" marL="2743200" algn="l">
              <a:lnSpc>
                <a:spcPct val="100000"/>
              </a:lnSpc>
              <a:spcBef>
                <a:spcPts val="0"/>
              </a:spcBef>
              <a:spcAft>
                <a:spcPts val="0"/>
              </a:spcAft>
              <a:buClr>
                <a:srgbClr val="FFFFFF"/>
              </a:buClr>
              <a:buSzPts val="1400"/>
              <a:buChar char="▪"/>
              <a:defRPr sz="1400">
                <a:solidFill>
                  <a:srgbClr val="FFFFFF"/>
                </a:solidFill>
              </a:defRPr>
            </a:lvl6pPr>
            <a:lvl7pPr indent="-317500" lvl="6" marL="3200400" algn="l">
              <a:lnSpc>
                <a:spcPct val="100000"/>
              </a:lnSpc>
              <a:spcBef>
                <a:spcPts val="0"/>
              </a:spcBef>
              <a:spcAft>
                <a:spcPts val="0"/>
              </a:spcAft>
              <a:buClr>
                <a:srgbClr val="FFFFFF"/>
              </a:buClr>
              <a:buSzPts val="1400"/>
              <a:buChar char="▫"/>
              <a:defRPr sz="1400">
                <a:solidFill>
                  <a:srgbClr val="FFFFFF"/>
                </a:solidFill>
              </a:defRPr>
            </a:lvl7pPr>
            <a:lvl8pPr indent="-317500" lvl="7" marL="3657600" algn="l">
              <a:lnSpc>
                <a:spcPct val="100000"/>
              </a:lnSpc>
              <a:spcBef>
                <a:spcPts val="0"/>
              </a:spcBef>
              <a:spcAft>
                <a:spcPts val="0"/>
              </a:spcAft>
              <a:buClr>
                <a:srgbClr val="FFFFFF"/>
              </a:buClr>
              <a:buSzPts val="1400"/>
              <a:buChar char="▪"/>
              <a:defRPr sz="1400">
                <a:solidFill>
                  <a:srgbClr val="FFFFFF"/>
                </a:solidFill>
              </a:defRPr>
            </a:lvl8pPr>
            <a:lvl9pPr indent="-317500" lvl="8" marL="4114800" algn="l">
              <a:lnSpc>
                <a:spcPct val="100000"/>
              </a:lnSpc>
              <a:spcBef>
                <a:spcPts val="0"/>
              </a:spcBef>
              <a:spcAft>
                <a:spcPts val="0"/>
              </a:spcAft>
              <a:buClr>
                <a:srgbClr val="FFFFFF"/>
              </a:buClr>
              <a:buSzPts val="1400"/>
              <a:buChar char="▫"/>
              <a:defRPr sz="1400">
                <a:solidFill>
                  <a:srgbClr val="FFFFFF"/>
                </a:solidFill>
              </a:defRPr>
            </a:lvl9pPr>
          </a:lstStyle>
          <a:p/>
        </p:txBody>
      </p:sp>
      <p:cxnSp>
        <p:nvCxnSpPr>
          <p:cNvPr id="49" name="Google Shape;49;p9"/>
          <p:cNvCxnSpPr/>
          <p:nvPr/>
        </p:nvCxnSpPr>
        <p:spPr>
          <a:xfrm>
            <a:off x="545293" y="1519975"/>
            <a:ext cx="452400" cy="0"/>
          </a:xfrm>
          <a:prstGeom prst="straightConnector1">
            <a:avLst/>
          </a:prstGeom>
          <a:noFill/>
          <a:ln cap="flat" cmpd="sng" w="28575">
            <a:solidFill>
              <a:srgbClr val="FFFFFF"/>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0" name="Shape 50"/>
        <p:cNvGrpSpPr/>
        <p:nvPr/>
      </p:nvGrpSpPr>
      <p:grpSpPr>
        <a:xfrm>
          <a:off x="0" y="0"/>
          <a:ext cx="0" cy="0"/>
          <a:chOff x="0" y="0"/>
          <a:chExt cx="0" cy="0"/>
        </a:xfrm>
      </p:grpSpPr>
      <p:sp>
        <p:nvSpPr>
          <p:cNvPr id="51" name="Google Shape;51;p10"/>
          <p:cNvSpPr/>
          <p:nvPr/>
        </p:nvSpPr>
        <p:spPr>
          <a:xfrm>
            <a:off x="100" y="-5800"/>
            <a:ext cx="9144000" cy="5149500"/>
          </a:xfrm>
          <a:prstGeom prst="rect">
            <a:avLst/>
          </a:prstGeom>
          <a:solidFill>
            <a:srgbClr val="325680">
              <a:alpha val="8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0"/>
          <p:cNvSpPr/>
          <p:nvPr/>
        </p:nvSpPr>
        <p:spPr>
          <a:xfrm>
            <a:off x="0" y="-5925"/>
            <a:ext cx="9144000" cy="5149500"/>
          </a:xfrm>
          <a:prstGeom prst="frame">
            <a:avLst>
              <a:gd fmla="val 5041" name="adj1"/>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0"/>
          <p:cNvSpPr/>
          <p:nvPr/>
        </p:nvSpPr>
        <p:spPr>
          <a:xfrm>
            <a:off x="4303650" y="0"/>
            <a:ext cx="536700" cy="886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0"/>
          <p:cNvSpPr txBox="1"/>
          <p:nvPr/>
        </p:nvSpPr>
        <p:spPr>
          <a:xfrm>
            <a:off x="3593400" y="-96133"/>
            <a:ext cx="1957200" cy="65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1" i="0" lang="en" sz="6000" u="none" cap="none" strike="noStrike">
                <a:solidFill>
                  <a:srgbClr val="294667"/>
                </a:solidFill>
                <a:latin typeface="Arial"/>
                <a:ea typeface="Arial"/>
                <a:cs typeface="Arial"/>
                <a:sym typeface="Arial"/>
              </a:rPr>
              <a:t>!</a:t>
            </a:r>
            <a:endParaRPr b="1" i="0" sz="6000" u="none" cap="none" strike="noStrike">
              <a:solidFill>
                <a:srgbClr val="294667"/>
              </a:solidFill>
              <a:latin typeface="Arial"/>
              <a:ea typeface="Arial"/>
              <a:cs typeface="Arial"/>
              <a:sym typeface="Arial"/>
            </a:endParaRPr>
          </a:p>
        </p:txBody>
      </p:sp>
      <p:sp>
        <p:nvSpPr>
          <p:cNvPr id="55" name="Google Shape;55;p10"/>
          <p:cNvSpPr txBox="1"/>
          <p:nvPr>
            <p:ph idx="1" type="body"/>
          </p:nvPr>
        </p:nvSpPr>
        <p:spPr>
          <a:xfrm>
            <a:off x="1480900" y="1257675"/>
            <a:ext cx="5911200" cy="3003600"/>
          </a:xfrm>
          <a:prstGeom prst="rect">
            <a:avLst/>
          </a:prstGeom>
          <a:noFill/>
          <a:ln>
            <a:noFill/>
          </a:ln>
        </p:spPr>
        <p:txBody>
          <a:bodyPr anchorCtr="0" anchor="t" bIns="91425" lIns="91425" spcFirstLastPara="1" rIns="91425" wrap="square" tIns="91425">
            <a:noAutofit/>
          </a:bodyPr>
          <a:lstStyle>
            <a:lvl1pPr indent="-419100" lvl="0" marL="457200" algn="ctr">
              <a:lnSpc>
                <a:spcPct val="100000"/>
              </a:lnSpc>
              <a:spcBef>
                <a:spcPts val="600"/>
              </a:spcBef>
              <a:spcAft>
                <a:spcPts val="0"/>
              </a:spcAft>
              <a:buClr>
                <a:srgbClr val="FFFFFF"/>
              </a:buClr>
              <a:buSzPts val="3000"/>
              <a:buChar char="▫"/>
              <a:defRPr b="1" sz="3000">
                <a:solidFill>
                  <a:srgbClr val="FFFFFF"/>
                </a:solidFill>
              </a:defRPr>
            </a:lvl1pPr>
            <a:lvl2pPr indent="-419100" lvl="1" marL="914400" algn="ctr">
              <a:lnSpc>
                <a:spcPct val="100000"/>
              </a:lnSpc>
              <a:spcBef>
                <a:spcPts val="0"/>
              </a:spcBef>
              <a:spcAft>
                <a:spcPts val="0"/>
              </a:spcAft>
              <a:buClr>
                <a:srgbClr val="FFFFFF"/>
              </a:buClr>
              <a:buSzPts val="3000"/>
              <a:buChar char="▪"/>
              <a:defRPr b="1" sz="3000">
                <a:solidFill>
                  <a:srgbClr val="FFFFFF"/>
                </a:solidFill>
              </a:defRPr>
            </a:lvl2pPr>
            <a:lvl3pPr indent="-419100" lvl="2" marL="1371600" algn="ctr">
              <a:lnSpc>
                <a:spcPct val="100000"/>
              </a:lnSpc>
              <a:spcBef>
                <a:spcPts val="0"/>
              </a:spcBef>
              <a:spcAft>
                <a:spcPts val="0"/>
              </a:spcAft>
              <a:buClr>
                <a:srgbClr val="FFFFFF"/>
              </a:buClr>
              <a:buSzPts val="3000"/>
              <a:buChar char="▫"/>
              <a:defRPr b="1" sz="3000">
                <a:solidFill>
                  <a:srgbClr val="FFFFFF"/>
                </a:solidFill>
              </a:defRPr>
            </a:lvl3pPr>
            <a:lvl4pPr indent="-419100" lvl="3" marL="1828800" algn="ctr">
              <a:lnSpc>
                <a:spcPct val="100000"/>
              </a:lnSpc>
              <a:spcBef>
                <a:spcPts val="0"/>
              </a:spcBef>
              <a:spcAft>
                <a:spcPts val="0"/>
              </a:spcAft>
              <a:buClr>
                <a:srgbClr val="FFFFFF"/>
              </a:buClr>
              <a:buSzPts val="3000"/>
              <a:buChar char="▪"/>
              <a:defRPr b="1" sz="3000">
                <a:solidFill>
                  <a:srgbClr val="FFFFFF"/>
                </a:solidFill>
              </a:defRPr>
            </a:lvl4pPr>
            <a:lvl5pPr indent="-419100" lvl="4" marL="2286000" algn="ctr">
              <a:lnSpc>
                <a:spcPct val="100000"/>
              </a:lnSpc>
              <a:spcBef>
                <a:spcPts val="0"/>
              </a:spcBef>
              <a:spcAft>
                <a:spcPts val="0"/>
              </a:spcAft>
              <a:buClr>
                <a:srgbClr val="FFFFFF"/>
              </a:buClr>
              <a:buSzPts val="3000"/>
              <a:buChar char="▫"/>
              <a:defRPr b="1" sz="3000">
                <a:solidFill>
                  <a:srgbClr val="FFFFFF"/>
                </a:solidFill>
              </a:defRPr>
            </a:lvl5pPr>
            <a:lvl6pPr indent="-419100" lvl="5" marL="2743200" algn="ctr">
              <a:lnSpc>
                <a:spcPct val="100000"/>
              </a:lnSpc>
              <a:spcBef>
                <a:spcPts val="0"/>
              </a:spcBef>
              <a:spcAft>
                <a:spcPts val="0"/>
              </a:spcAft>
              <a:buClr>
                <a:srgbClr val="FFFFFF"/>
              </a:buClr>
              <a:buSzPts val="3000"/>
              <a:buChar char="▪"/>
              <a:defRPr b="1" sz="3000">
                <a:solidFill>
                  <a:srgbClr val="FFFFFF"/>
                </a:solidFill>
              </a:defRPr>
            </a:lvl6pPr>
            <a:lvl7pPr indent="-419100" lvl="6" marL="3200400" algn="ctr">
              <a:lnSpc>
                <a:spcPct val="100000"/>
              </a:lnSpc>
              <a:spcBef>
                <a:spcPts val="0"/>
              </a:spcBef>
              <a:spcAft>
                <a:spcPts val="0"/>
              </a:spcAft>
              <a:buClr>
                <a:srgbClr val="FFFFFF"/>
              </a:buClr>
              <a:buSzPts val="3000"/>
              <a:buChar char="▫"/>
              <a:defRPr b="1" sz="3000">
                <a:solidFill>
                  <a:srgbClr val="FFFFFF"/>
                </a:solidFill>
              </a:defRPr>
            </a:lvl7pPr>
            <a:lvl8pPr indent="-419100" lvl="7" marL="3657600" algn="ctr">
              <a:lnSpc>
                <a:spcPct val="100000"/>
              </a:lnSpc>
              <a:spcBef>
                <a:spcPts val="0"/>
              </a:spcBef>
              <a:spcAft>
                <a:spcPts val="0"/>
              </a:spcAft>
              <a:buClr>
                <a:srgbClr val="FFFFFF"/>
              </a:buClr>
              <a:buSzPts val="3000"/>
              <a:buChar char="▪"/>
              <a:defRPr b="1" sz="3000">
                <a:solidFill>
                  <a:srgbClr val="FFFFFF"/>
                </a:solidFill>
              </a:defRPr>
            </a:lvl8pPr>
            <a:lvl9pPr indent="-419100" lvl="8" marL="4114800" algn="ctr">
              <a:lnSpc>
                <a:spcPct val="100000"/>
              </a:lnSpc>
              <a:spcBef>
                <a:spcPts val="0"/>
              </a:spcBef>
              <a:spcAft>
                <a:spcPts val="0"/>
              </a:spcAft>
              <a:buClr>
                <a:srgbClr val="FFFFFF"/>
              </a:buClr>
              <a:buSzPts val="3000"/>
              <a:buChar char="▫"/>
              <a:defRPr b="1" sz="3000">
                <a:solidFill>
                  <a:srgbClr val="FFFFFF"/>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 Text left">
  <p:cSld name="TITLE_AND_BODY_1">
    <p:spTree>
      <p:nvGrpSpPr>
        <p:cNvPr id="56" name="Shape 56"/>
        <p:cNvGrpSpPr/>
        <p:nvPr/>
      </p:nvGrpSpPr>
      <p:grpSpPr>
        <a:xfrm>
          <a:off x="0" y="0"/>
          <a:ext cx="0" cy="0"/>
          <a:chOff x="0" y="0"/>
          <a:chExt cx="0" cy="0"/>
        </a:xfrm>
      </p:grpSpPr>
      <p:sp>
        <p:nvSpPr>
          <p:cNvPr id="57" name="Google Shape;57;p11"/>
          <p:cNvSpPr/>
          <p:nvPr/>
        </p:nvSpPr>
        <p:spPr>
          <a:xfrm>
            <a:off x="0" y="0"/>
            <a:ext cx="45720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1"/>
          <p:cNvSpPr/>
          <p:nvPr/>
        </p:nvSpPr>
        <p:spPr>
          <a:xfrm>
            <a:off x="4572000" y="0"/>
            <a:ext cx="4572000" cy="5143500"/>
          </a:xfrm>
          <a:prstGeom prst="rect">
            <a:avLst/>
          </a:prstGeom>
          <a:solidFill>
            <a:srgbClr val="325680">
              <a:alpha val="8588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1"/>
          <p:cNvSpPr txBox="1"/>
          <p:nvPr>
            <p:ph type="title"/>
          </p:nvPr>
        </p:nvSpPr>
        <p:spPr>
          <a:xfrm>
            <a:off x="433768" y="693650"/>
            <a:ext cx="3692400" cy="7689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1400"/>
              <a:buNone/>
              <a:defRPr>
                <a:solidFill>
                  <a:srgbClr val="FFFFFF"/>
                </a:solidFill>
              </a:defRPr>
            </a:lvl2pPr>
            <a:lvl3pPr lvl="2" algn="l">
              <a:lnSpc>
                <a:spcPct val="100000"/>
              </a:lnSpc>
              <a:spcBef>
                <a:spcPts val="0"/>
              </a:spcBef>
              <a:spcAft>
                <a:spcPts val="0"/>
              </a:spcAft>
              <a:buClr>
                <a:srgbClr val="FFFFFF"/>
              </a:buClr>
              <a:buSzPts val="1400"/>
              <a:buNone/>
              <a:defRPr>
                <a:solidFill>
                  <a:srgbClr val="FFFFFF"/>
                </a:solidFill>
              </a:defRPr>
            </a:lvl3pPr>
            <a:lvl4pPr lvl="3" algn="l">
              <a:lnSpc>
                <a:spcPct val="100000"/>
              </a:lnSpc>
              <a:spcBef>
                <a:spcPts val="0"/>
              </a:spcBef>
              <a:spcAft>
                <a:spcPts val="0"/>
              </a:spcAft>
              <a:buClr>
                <a:srgbClr val="FFFFFF"/>
              </a:buClr>
              <a:buSzPts val="1400"/>
              <a:buNone/>
              <a:defRPr>
                <a:solidFill>
                  <a:srgbClr val="FFFFFF"/>
                </a:solidFill>
              </a:defRPr>
            </a:lvl4pPr>
            <a:lvl5pPr lvl="4" algn="l">
              <a:lnSpc>
                <a:spcPct val="100000"/>
              </a:lnSpc>
              <a:spcBef>
                <a:spcPts val="0"/>
              </a:spcBef>
              <a:spcAft>
                <a:spcPts val="0"/>
              </a:spcAft>
              <a:buClr>
                <a:srgbClr val="FFFFFF"/>
              </a:buClr>
              <a:buSzPts val="1400"/>
              <a:buNone/>
              <a:defRPr>
                <a:solidFill>
                  <a:srgbClr val="FFFFFF"/>
                </a:solidFill>
              </a:defRPr>
            </a:lvl5pPr>
            <a:lvl6pPr lvl="5" algn="l">
              <a:lnSpc>
                <a:spcPct val="100000"/>
              </a:lnSpc>
              <a:spcBef>
                <a:spcPts val="0"/>
              </a:spcBef>
              <a:spcAft>
                <a:spcPts val="0"/>
              </a:spcAft>
              <a:buClr>
                <a:srgbClr val="FFFFFF"/>
              </a:buClr>
              <a:buSzPts val="1400"/>
              <a:buNone/>
              <a:defRPr>
                <a:solidFill>
                  <a:srgbClr val="FFFFFF"/>
                </a:solidFill>
              </a:defRPr>
            </a:lvl6pPr>
            <a:lvl7pPr lvl="6" algn="l">
              <a:lnSpc>
                <a:spcPct val="100000"/>
              </a:lnSpc>
              <a:spcBef>
                <a:spcPts val="0"/>
              </a:spcBef>
              <a:spcAft>
                <a:spcPts val="0"/>
              </a:spcAft>
              <a:buClr>
                <a:srgbClr val="FFFFFF"/>
              </a:buClr>
              <a:buSzPts val="1400"/>
              <a:buNone/>
              <a:defRPr>
                <a:solidFill>
                  <a:srgbClr val="FFFFFF"/>
                </a:solidFill>
              </a:defRPr>
            </a:lvl7pPr>
            <a:lvl8pPr lvl="7" algn="l">
              <a:lnSpc>
                <a:spcPct val="100000"/>
              </a:lnSpc>
              <a:spcBef>
                <a:spcPts val="0"/>
              </a:spcBef>
              <a:spcAft>
                <a:spcPts val="0"/>
              </a:spcAft>
              <a:buClr>
                <a:srgbClr val="FFFFFF"/>
              </a:buClr>
              <a:buSzPts val="1400"/>
              <a:buNone/>
              <a:defRPr>
                <a:solidFill>
                  <a:srgbClr val="FFFFFF"/>
                </a:solidFill>
              </a:defRPr>
            </a:lvl8pPr>
            <a:lvl9pPr lvl="8" algn="l">
              <a:lnSpc>
                <a:spcPct val="100000"/>
              </a:lnSpc>
              <a:spcBef>
                <a:spcPts val="0"/>
              </a:spcBef>
              <a:spcAft>
                <a:spcPts val="0"/>
              </a:spcAft>
              <a:buClr>
                <a:srgbClr val="FFFFFF"/>
              </a:buClr>
              <a:buSzPts val="1400"/>
              <a:buNone/>
              <a:defRPr>
                <a:solidFill>
                  <a:srgbClr val="FFFFFF"/>
                </a:solidFill>
              </a:defRPr>
            </a:lvl9pPr>
          </a:lstStyle>
          <a:p/>
        </p:txBody>
      </p:sp>
      <p:sp>
        <p:nvSpPr>
          <p:cNvPr id="60" name="Google Shape;60;p11"/>
          <p:cNvSpPr txBox="1"/>
          <p:nvPr>
            <p:ph idx="1" type="body"/>
          </p:nvPr>
        </p:nvSpPr>
        <p:spPr>
          <a:xfrm>
            <a:off x="433768" y="1585101"/>
            <a:ext cx="3692400" cy="33408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Clr>
                <a:srgbClr val="FFFFFF"/>
              </a:buClr>
              <a:buSzPts val="1800"/>
              <a:buChar char="▫"/>
              <a:defRPr>
                <a:solidFill>
                  <a:srgbClr val="FFFFFF"/>
                </a:solidFill>
              </a:defRPr>
            </a:lvl1pPr>
            <a:lvl2pPr indent="-342900" lvl="1" marL="914400" algn="l">
              <a:lnSpc>
                <a:spcPct val="100000"/>
              </a:lnSpc>
              <a:spcBef>
                <a:spcPts val="0"/>
              </a:spcBef>
              <a:spcAft>
                <a:spcPts val="0"/>
              </a:spcAft>
              <a:buClr>
                <a:srgbClr val="FFFFFF"/>
              </a:buClr>
              <a:buSzPts val="1800"/>
              <a:buChar char="▪"/>
              <a:defRPr>
                <a:solidFill>
                  <a:srgbClr val="FFFFFF"/>
                </a:solidFill>
              </a:defRPr>
            </a:lvl2pPr>
            <a:lvl3pPr indent="-342900" lvl="2" marL="1371600" algn="l">
              <a:lnSpc>
                <a:spcPct val="100000"/>
              </a:lnSpc>
              <a:spcBef>
                <a:spcPts val="0"/>
              </a:spcBef>
              <a:spcAft>
                <a:spcPts val="0"/>
              </a:spcAft>
              <a:buClr>
                <a:srgbClr val="FFFFFF"/>
              </a:buClr>
              <a:buSzPts val="1800"/>
              <a:buChar char="▫"/>
              <a:defRPr>
                <a:solidFill>
                  <a:srgbClr val="FFFFFF"/>
                </a:solidFill>
              </a:defRPr>
            </a:lvl3pPr>
            <a:lvl4pPr indent="-342900" lvl="3" marL="1828800" algn="l">
              <a:lnSpc>
                <a:spcPct val="100000"/>
              </a:lnSpc>
              <a:spcBef>
                <a:spcPts val="0"/>
              </a:spcBef>
              <a:spcAft>
                <a:spcPts val="0"/>
              </a:spcAft>
              <a:buClr>
                <a:srgbClr val="FFFFFF"/>
              </a:buClr>
              <a:buSzPts val="1800"/>
              <a:buChar char="▪"/>
              <a:defRPr>
                <a:solidFill>
                  <a:srgbClr val="FFFFFF"/>
                </a:solidFill>
              </a:defRPr>
            </a:lvl4pPr>
            <a:lvl5pPr indent="-342900" lvl="4" marL="2286000" algn="l">
              <a:lnSpc>
                <a:spcPct val="100000"/>
              </a:lnSpc>
              <a:spcBef>
                <a:spcPts val="0"/>
              </a:spcBef>
              <a:spcAft>
                <a:spcPts val="0"/>
              </a:spcAft>
              <a:buClr>
                <a:srgbClr val="FFFFFF"/>
              </a:buClr>
              <a:buSzPts val="1800"/>
              <a:buChar char="▫"/>
              <a:defRPr>
                <a:solidFill>
                  <a:srgbClr val="FFFFFF"/>
                </a:solidFill>
              </a:defRPr>
            </a:lvl5pPr>
            <a:lvl6pPr indent="-342900" lvl="5" marL="2743200" algn="l">
              <a:lnSpc>
                <a:spcPct val="100000"/>
              </a:lnSpc>
              <a:spcBef>
                <a:spcPts val="0"/>
              </a:spcBef>
              <a:spcAft>
                <a:spcPts val="0"/>
              </a:spcAft>
              <a:buClr>
                <a:srgbClr val="FFFFFF"/>
              </a:buClr>
              <a:buSzPts val="1800"/>
              <a:buChar char="▪"/>
              <a:defRPr>
                <a:solidFill>
                  <a:srgbClr val="FFFFFF"/>
                </a:solidFill>
              </a:defRPr>
            </a:lvl6pPr>
            <a:lvl7pPr indent="-342900" lvl="6" marL="3200400" algn="l">
              <a:lnSpc>
                <a:spcPct val="100000"/>
              </a:lnSpc>
              <a:spcBef>
                <a:spcPts val="0"/>
              </a:spcBef>
              <a:spcAft>
                <a:spcPts val="0"/>
              </a:spcAft>
              <a:buClr>
                <a:srgbClr val="FFFFFF"/>
              </a:buClr>
              <a:buSzPts val="1800"/>
              <a:buChar char="▫"/>
              <a:defRPr>
                <a:solidFill>
                  <a:srgbClr val="FFFFFF"/>
                </a:solidFill>
              </a:defRPr>
            </a:lvl7pPr>
            <a:lvl8pPr indent="-342900" lvl="7" marL="3657600" algn="l">
              <a:lnSpc>
                <a:spcPct val="100000"/>
              </a:lnSpc>
              <a:spcBef>
                <a:spcPts val="0"/>
              </a:spcBef>
              <a:spcAft>
                <a:spcPts val="0"/>
              </a:spcAft>
              <a:buClr>
                <a:srgbClr val="FFFFFF"/>
              </a:buClr>
              <a:buSzPts val="1800"/>
              <a:buChar char="▪"/>
              <a:defRPr>
                <a:solidFill>
                  <a:srgbClr val="FFFFFF"/>
                </a:solidFill>
              </a:defRPr>
            </a:lvl8pPr>
            <a:lvl9pPr indent="-342900" lvl="8" marL="4114800" algn="l">
              <a:lnSpc>
                <a:spcPct val="100000"/>
              </a:lnSpc>
              <a:spcBef>
                <a:spcPts val="0"/>
              </a:spcBef>
              <a:spcAft>
                <a:spcPts val="0"/>
              </a:spcAft>
              <a:buClr>
                <a:srgbClr val="FFFFFF"/>
              </a:buClr>
              <a:buSzPts val="1800"/>
              <a:buChar char="▫"/>
              <a:defRPr>
                <a:solidFill>
                  <a:srgbClr val="FFFFFF"/>
                </a:solidFill>
              </a:defRPr>
            </a:lvl9pPr>
          </a:lstStyle>
          <a:p/>
        </p:txBody>
      </p:sp>
      <p:cxnSp>
        <p:nvCxnSpPr>
          <p:cNvPr id="61" name="Google Shape;61;p11"/>
          <p:cNvCxnSpPr/>
          <p:nvPr/>
        </p:nvCxnSpPr>
        <p:spPr>
          <a:xfrm>
            <a:off x="542330" y="1519975"/>
            <a:ext cx="452400" cy="0"/>
          </a:xfrm>
          <a:prstGeom prst="straightConnector1">
            <a:avLst/>
          </a:prstGeom>
          <a:noFill/>
          <a:ln cap="flat" cmpd="sng" w="28575">
            <a:solidFill>
              <a:srgbClr val="FFFFFF"/>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2" name="Shape 62"/>
        <p:cNvGrpSpPr/>
        <p:nvPr/>
      </p:nvGrpSpPr>
      <p:grpSpPr>
        <a:xfrm>
          <a:off x="0" y="0"/>
          <a:ext cx="0" cy="0"/>
          <a:chOff x="0" y="0"/>
          <a:chExt cx="0" cy="0"/>
        </a:xfrm>
      </p:grpSpPr>
      <p:sp>
        <p:nvSpPr>
          <p:cNvPr id="63" name="Google Shape;63;p12"/>
          <p:cNvSpPr/>
          <p:nvPr/>
        </p:nvSpPr>
        <p:spPr>
          <a:xfrm>
            <a:off x="100" y="-5800"/>
            <a:ext cx="9144000" cy="514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2"/>
          <p:cNvSpPr/>
          <p:nvPr/>
        </p:nvSpPr>
        <p:spPr>
          <a:xfrm>
            <a:off x="0" y="-5925"/>
            <a:ext cx="9144000" cy="5149500"/>
          </a:xfrm>
          <a:prstGeom prst="frame">
            <a:avLst>
              <a:gd fmla="val 5041" name="adj1"/>
            </a:avLst>
          </a:prstGeom>
          <a:solidFill>
            <a:srgbClr val="29466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2"/>
          <p:cNvSpPr txBox="1"/>
          <p:nvPr>
            <p:ph idx="1" type="body"/>
          </p:nvPr>
        </p:nvSpPr>
        <p:spPr>
          <a:xfrm>
            <a:off x="457200" y="41015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rgbClr val="294667"/>
              </a:buClr>
              <a:buSzPts val="1200"/>
              <a:buNone/>
              <a:defRPr b="1" sz="1200">
                <a:solidFill>
                  <a:srgbClr val="294667"/>
                </a:solidFill>
              </a:defRPr>
            </a:lvl1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66" name="Shape 66"/>
        <p:cNvGrpSpPr/>
        <p:nvPr/>
      </p:nvGrpSpPr>
      <p:grpSpPr>
        <a:xfrm>
          <a:off x="0" y="0"/>
          <a:ext cx="0" cy="0"/>
          <a:chOff x="0" y="0"/>
          <a:chExt cx="0" cy="0"/>
        </a:xfrm>
      </p:grpSpPr>
      <p:sp>
        <p:nvSpPr>
          <p:cNvPr id="67" name="Google Shape;67;p13"/>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68" name="Google Shape;68;p13"/>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marR="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69" name="Google Shape;69;p1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0" name="Google Shape;70;p1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1" name="Google Shape;71;p1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2" name="Shape 72"/>
        <p:cNvGrpSpPr/>
        <p:nvPr/>
      </p:nvGrpSpPr>
      <p:grpSpPr>
        <a:xfrm>
          <a:off x="0" y="0"/>
          <a:ext cx="0" cy="0"/>
          <a:chOff x="0" y="0"/>
          <a:chExt cx="0" cy="0"/>
        </a:xfrm>
      </p:grpSpPr>
      <p:sp>
        <p:nvSpPr>
          <p:cNvPr id="73" name="Google Shape;73;p14"/>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74" name="Google Shape;74;p14"/>
          <p:cNvSpPr txBox="1"/>
          <p:nvPr>
            <p:ph idx="1" type="body"/>
          </p:nvPr>
        </p:nvSpPr>
        <p:spPr>
          <a:xfrm>
            <a:off x="457200" y="1200150"/>
            <a:ext cx="8229600" cy="3394472"/>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Google Shape;75;p1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6" name="Google Shape;76;p1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7" name="Google Shape;77;p1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82" name="Shape 82"/>
        <p:cNvGrpSpPr/>
        <p:nvPr/>
      </p:nvGrpSpPr>
      <p:grpSpPr>
        <a:xfrm>
          <a:off x="0" y="0"/>
          <a:ext cx="0" cy="0"/>
          <a:chOff x="0" y="0"/>
          <a:chExt cx="0" cy="0"/>
        </a:xfrm>
      </p:grpSpPr>
      <p:sp>
        <p:nvSpPr>
          <p:cNvPr id="83" name="Google Shape;83;p16"/>
          <p:cNvSpPr/>
          <p:nvPr/>
        </p:nvSpPr>
        <p:spPr>
          <a:xfrm>
            <a:off x="0" y="0"/>
            <a:ext cx="3044100" cy="5143500"/>
          </a:xfrm>
          <a:prstGeom prst="rect">
            <a:avLst/>
          </a:prstGeom>
          <a:solidFill>
            <a:srgbClr val="29466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6"/>
          <p:cNvSpPr/>
          <p:nvPr/>
        </p:nvSpPr>
        <p:spPr>
          <a:xfrm>
            <a:off x="3044100" y="0"/>
            <a:ext cx="60999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6"/>
          <p:cNvSpPr txBox="1"/>
          <p:nvPr>
            <p:ph type="ctrTitle"/>
          </p:nvPr>
        </p:nvSpPr>
        <p:spPr>
          <a:xfrm>
            <a:off x="3679325" y="2753850"/>
            <a:ext cx="4903800" cy="1159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FFFFFF"/>
              </a:buClr>
              <a:buSzPts val="3600"/>
              <a:buFont typeface="Open Sans"/>
              <a:buNone/>
              <a:defRPr sz="3600">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3600"/>
              <a:buNone/>
              <a:defRPr sz="3600">
                <a:solidFill>
                  <a:srgbClr val="FFFFFF"/>
                </a:solidFill>
              </a:defRPr>
            </a:lvl2pPr>
            <a:lvl3pPr lvl="2" algn="l">
              <a:lnSpc>
                <a:spcPct val="100000"/>
              </a:lnSpc>
              <a:spcBef>
                <a:spcPts val="0"/>
              </a:spcBef>
              <a:spcAft>
                <a:spcPts val="0"/>
              </a:spcAft>
              <a:buClr>
                <a:srgbClr val="FFFFFF"/>
              </a:buClr>
              <a:buSzPts val="3600"/>
              <a:buNone/>
              <a:defRPr sz="3600">
                <a:solidFill>
                  <a:srgbClr val="FFFFFF"/>
                </a:solidFill>
              </a:defRPr>
            </a:lvl3pPr>
            <a:lvl4pPr lvl="3" algn="l">
              <a:lnSpc>
                <a:spcPct val="100000"/>
              </a:lnSpc>
              <a:spcBef>
                <a:spcPts val="0"/>
              </a:spcBef>
              <a:spcAft>
                <a:spcPts val="0"/>
              </a:spcAft>
              <a:buClr>
                <a:srgbClr val="FFFFFF"/>
              </a:buClr>
              <a:buSzPts val="3600"/>
              <a:buNone/>
              <a:defRPr sz="3600">
                <a:solidFill>
                  <a:srgbClr val="FFFFFF"/>
                </a:solidFill>
              </a:defRPr>
            </a:lvl4pPr>
            <a:lvl5pPr lvl="4" algn="l">
              <a:lnSpc>
                <a:spcPct val="100000"/>
              </a:lnSpc>
              <a:spcBef>
                <a:spcPts val="0"/>
              </a:spcBef>
              <a:spcAft>
                <a:spcPts val="0"/>
              </a:spcAft>
              <a:buClr>
                <a:srgbClr val="FFFFFF"/>
              </a:buClr>
              <a:buSzPts val="3600"/>
              <a:buNone/>
              <a:defRPr sz="3600">
                <a:solidFill>
                  <a:srgbClr val="FFFFFF"/>
                </a:solidFill>
              </a:defRPr>
            </a:lvl5pPr>
            <a:lvl6pPr lvl="5" algn="l">
              <a:lnSpc>
                <a:spcPct val="100000"/>
              </a:lnSpc>
              <a:spcBef>
                <a:spcPts val="0"/>
              </a:spcBef>
              <a:spcAft>
                <a:spcPts val="0"/>
              </a:spcAft>
              <a:buClr>
                <a:srgbClr val="FFFFFF"/>
              </a:buClr>
              <a:buSzPts val="3600"/>
              <a:buNone/>
              <a:defRPr sz="3600">
                <a:solidFill>
                  <a:srgbClr val="FFFFFF"/>
                </a:solidFill>
              </a:defRPr>
            </a:lvl6pPr>
            <a:lvl7pPr lvl="6" algn="l">
              <a:lnSpc>
                <a:spcPct val="100000"/>
              </a:lnSpc>
              <a:spcBef>
                <a:spcPts val="0"/>
              </a:spcBef>
              <a:spcAft>
                <a:spcPts val="0"/>
              </a:spcAft>
              <a:buClr>
                <a:srgbClr val="FFFFFF"/>
              </a:buClr>
              <a:buSzPts val="3600"/>
              <a:buNone/>
              <a:defRPr sz="3600">
                <a:solidFill>
                  <a:srgbClr val="FFFFFF"/>
                </a:solidFill>
              </a:defRPr>
            </a:lvl7pPr>
            <a:lvl8pPr lvl="7" algn="l">
              <a:lnSpc>
                <a:spcPct val="100000"/>
              </a:lnSpc>
              <a:spcBef>
                <a:spcPts val="0"/>
              </a:spcBef>
              <a:spcAft>
                <a:spcPts val="0"/>
              </a:spcAft>
              <a:buClr>
                <a:srgbClr val="FFFFFF"/>
              </a:buClr>
              <a:buSzPts val="3600"/>
              <a:buNone/>
              <a:defRPr sz="3600">
                <a:solidFill>
                  <a:srgbClr val="FFFFFF"/>
                </a:solidFill>
              </a:defRPr>
            </a:lvl8pPr>
            <a:lvl9pPr lvl="8" algn="l">
              <a:lnSpc>
                <a:spcPct val="100000"/>
              </a:lnSpc>
              <a:spcBef>
                <a:spcPts val="0"/>
              </a:spcBef>
              <a:spcAft>
                <a:spcPts val="0"/>
              </a:spcAft>
              <a:buClr>
                <a:srgbClr val="FFFFFF"/>
              </a:buClr>
              <a:buSzPts val="3600"/>
              <a:buNone/>
              <a:defRPr sz="3600">
                <a:solidFill>
                  <a:srgbClr val="FFFFFF"/>
                </a:solidFill>
              </a:defRPr>
            </a:lvl9pPr>
          </a:lstStyle>
          <a:p/>
        </p:txBody>
      </p:sp>
      <p:cxnSp>
        <p:nvCxnSpPr>
          <p:cNvPr id="86" name="Google Shape;86;p16"/>
          <p:cNvCxnSpPr/>
          <p:nvPr/>
        </p:nvCxnSpPr>
        <p:spPr>
          <a:xfrm>
            <a:off x="3815840" y="4083900"/>
            <a:ext cx="695700" cy="0"/>
          </a:xfrm>
          <a:prstGeom prst="straightConnector1">
            <a:avLst/>
          </a:prstGeom>
          <a:noFill/>
          <a:ln cap="flat" cmpd="sng" w="38100">
            <a:solidFill>
              <a:srgbClr val="FFFFFF"/>
            </a:solidFill>
            <a:prstDash val="solid"/>
            <a:round/>
            <a:headEnd len="sm" w="sm" type="none"/>
            <a:tailEnd len="sm" w="sm" type="none"/>
          </a:ln>
        </p:spPr>
      </p:cxnSp>
      <p:sp>
        <p:nvSpPr>
          <p:cNvPr id="87" name="Google Shape;87;p16"/>
          <p:cNvSpPr/>
          <p:nvPr/>
        </p:nvSpPr>
        <p:spPr>
          <a:xfrm>
            <a:off x="623450" y="1663250"/>
            <a:ext cx="2420700" cy="2420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88" name="Shape 88"/>
        <p:cNvGrpSpPr/>
        <p:nvPr/>
      </p:nvGrpSpPr>
      <p:grpSpPr>
        <a:xfrm>
          <a:off x="0" y="0"/>
          <a:ext cx="0" cy="0"/>
          <a:chOff x="0" y="0"/>
          <a:chExt cx="0" cy="0"/>
        </a:xfrm>
      </p:grpSpPr>
      <p:sp>
        <p:nvSpPr>
          <p:cNvPr id="89" name="Google Shape;89;p17"/>
          <p:cNvSpPr/>
          <p:nvPr/>
        </p:nvSpPr>
        <p:spPr>
          <a:xfrm>
            <a:off x="0" y="0"/>
            <a:ext cx="30441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7"/>
          <p:cNvSpPr/>
          <p:nvPr/>
        </p:nvSpPr>
        <p:spPr>
          <a:xfrm>
            <a:off x="3043975" y="0"/>
            <a:ext cx="6099900" cy="5143500"/>
          </a:xfrm>
          <a:prstGeom prst="rect">
            <a:avLst/>
          </a:prstGeom>
          <a:solidFill>
            <a:srgbClr val="325680">
              <a:alpha val="8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1" name="Google Shape;91;p17"/>
          <p:cNvCxnSpPr/>
          <p:nvPr/>
        </p:nvCxnSpPr>
        <p:spPr>
          <a:xfrm>
            <a:off x="534892" y="1796050"/>
            <a:ext cx="452400" cy="0"/>
          </a:xfrm>
          <a:prstGeom prst="straightConnector1">
            <a:avLst/>
          </a:prstGeom>
          <a:noFill/>
          <a:ln cap="flat" cmpd="sng" w="28575">
            <a:solidFill>
              <a:schemeClr val="accent6"/>
            </a:solidFill>
            <a:prstDash val="solid"/>
            <a:round/>
            <a:headEnd len="sm" w="sm" type="none"/>
            <a:tailEnd len="sm" w="sm" type="none"/>
          </a:ln>
        </p:spPr>
      </p:cxnSp>
      <p:sp>
        <p:nvSpPr>
          <p:cNvPr id="92" name="Google Shape;92;p17"/>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93" name="Shape 93"/>
        <p:cNvGrpSpPr/>
        <p:nvPr/>
      </p:nvGrpSpPr>
      <p:grpSpPr>
        <a:xfrm>
          <a:off x="0" y="0"/>
          <a:ext cx="0" cy="0"/>
          <a:chOff x="0" y="0"/>
          <a:chExt cx="0" cy="0"/>
        </a:xfrm>
      </p:grpSpPr>
      <p:sp>
        <p:nvSpPr>
          <p:cNvPr id="94" name="Google Shape;94;p18"/>
          <p:cNvSpPr/>
          <p:nvPr/>
        </p:nvSpPr>
        <p:spPr>
          <a:xfrm>
            <a:off x="0" y="0"/>
            <a:ext cx="45720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8"/>
          <p:cNvSpPr/>
          <p:nvPr/>
        </p:nvSpPr>
        <p:spPr>
          <a:xfrm>
            <a:off x="4572000" y="0"/>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8"/>
          <p:cNvSpPr txBox="1"/>
          <p:nvPr>
            <p:ph type="ctrTitle"/>
          </p:nvPr>
        </p:nvSpPr>
        <p:spPr>
          <a:xfrm>
            <a:off x="5020500" y="2251075"/>
            <a:ext cx="36750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Font typeface="Open Sans"/>
              <a:buNone/>
              <a:defRPr sz="3000">
                <a:latin typeface="Open Sans"/>
                <a:ea typeface="Open Sans"/>
                <a:cs typeface="Open Sans"/>
                <a:sym typeface="Open Sans"/>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97" name="Google Shape;97;p18"/>
          <p:cNvSpPr txBox="1"/>
          <p:nvPr>
            <p:ph idx="1" type="subTitle"/>
          </p:nvPr>
        </p:nvSpPr>
        <p:spPr>
          <a:xfrm>
            <a:off x="5020500" y="3602050"/>
            <a:ext cx="3675000" cy="57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400"/>
              <a:buNone/>
              <a:defRPr sz="1400">
                <a:solidFill>
                  <a:schemeClr val="accent6"/>
                </a:solidFill>
              </a:defRPr>
            </a:lvl1pPr>
            <a:lvl2pPr lvl="1" algn="l">
              <a:lnSpc>
                <a:spcPct val="100000"/>
              </a:lnSpc>
              <a:spcBef>
                <a:spcPts val="0"/>
              </a:spcBef>
              <a:spcAft>
                <a:spcPts val="0"/>
              </a:spcAft>
              <a:buClr>
                <a:srgbClr val="FFA800"/>
              </a:buClr>
              <a:buSzPts val="1400"/>
              <a:buNone/>
              <a:defRPr sz="1400">
                <a:solidFill>
                  <a:srgbClr val="FFA800"/>
                </a:solidFill>
              </a:defRPr>
            </a:lvl2pPr>
            <a:lvl3pPr lvl="2" algn="l">
              <a:lnSpc>
                <a:spcPct val="100000"/>
              </a:lnSpc>
              <a:spcBef>
                <a:spcPts val="0"/>
              </a:spcBef>
              <a:spcAft>
                <a:spcPts val="0"/>
              </a:spcAft>
              <a:buClr>
                <a:srgbClr val="FFA800"/>
              </a:buClr>
              <a:buSzPts val="1400"/>
              <a:buNone/>
              <a:defRPr sz="1400">
                <a:solidFill>
                  <a:srgbClr val="FFA800"/>
                </a:solidFill>
              </a:defRPr>
            </a:lvl3pPr>
            <a:lvl4pPr lvl="3" algn="l">
              <a:lnSpc>
                <a:spcPct val="100000"/>
              </a:lnSpc>
              <a:spcBef>
                <a:spcPts val="0"/>
              </a:spcBef>
              <a:spcAft>
                <a:spcPts val="0"/>
              </a:spcAft>
              <a:buClr>
                <a:srgbClr val="FFA800"/>
              </a:buClr>
              <a:buSzPts val="1400"/>
              <a:buNone/>
              <a:defRPr sz="1400">
                <a:solidFill>
                  <a:srgbClr val="FFA800"/>
                </a:solidFill>
              </a:defRPr>
            </a:lvl4pPr>
            <a:lvl5pPr lvl="4" algn="l">
              <a:lnSpc>
                <a:spcPct val="100000"/>
              </a:lnSpc>
              <a:spcBef>
                <a:spcPts val="0"/>
              </a:spcBef>
              <a:spcAft>
                <a:spcPts val="0"/>
              </a:spcAft>
              <a:buClr>
                <a:srgbClr val="FFA800"/>
              </a:buClr>
              <a:buSzPts val="1400"/>
              <a:buNone/>
              <a:defRPr sz="1400">
                <a:solidFill>
                  <a:srgbClr val="FFA800"/>
                </a:solidFill>
              </a:defRPr>
            </a:lvl5pPr>
            <a:lvl6pPr lvl="5" algn="l">
              <a:lnSpc>
                <a:spcPct val="100000"/>
              </a:lnSpc>
              <a:spcBef>
                <a:spcPts val="0"/>
              </a:spcBef>
              <a:spcAft>
                <a:spcPts val="0"/>
              </a:spcAft>
              <a:buClr>
                <a:srgbClr val="FFA800"/>
              </a:buClr>
              <a:buSzPts val="1400"/>
              <a:buNone/>
              <a:defRPr sz="1400">
                <a:solidFill>
                  <a:srgbClr val="FFA800"/>
                </a:solidFill>
              </a:defRPr>
            </a:lvl6pPr>
            <a:lvl7pPr lvl="6" algn="l">
              <a:lnSpc>
                <a:spcPct val="100000"/>
              </a:lnSpc>
              <a:spcBef>
                <a:spcPts val="0"/>
              </a:spcBef>
              <a:spcAft>
                <a:spcPts val="0"/>
              </a:spcAft>
              <a:buClr>
                <a:srgbClr val="FFA800"/>
              </a:buClr>
              <a:buSzPts val="1400"/>
              <a:buNone/>
              <a:defRPr sz="1400">
                <a:solidFill>
                  <a:srgbClr val="FFA800"/>
                </a:solidFill>
              </a:defRPr>
            </a:lvl7pPr>
            <a:lvl8pPr lvl="7" algn="l">
              <a:lnSpc>
                <a:spcPct val="100000"/>
              </a:lnSpc>
              <a:spcBef>
                <a:spcPts val="0"/>
              </a:spcBef>
              <a:spcAft>
                <a:spcPts val="0"/>
              </a:spcAft>
              <a:buClr>
                <a:srgbClr val="FFA800"/>
              </a:buClr>
              <a:buSzPts val="1400"/>
              <a:buNone/>
              <a:defRPr sz="1400">
                <a:solidFill>
                  <a:srgbClr val="FFA800"/>
                </a:solidFill>
              </a:defRPr>
            </a:lvl8pPr>
            <a:lvl9pPr lvl="8" algn="l">
              <a:lnSpc>
                <a:spcPct val="100000"/>
              </a:lnSpc>
              <a:spcBef>
                <a:spcPts val="0"/>
              </a:spcBef>
              <a:spcAft>
                <a:spcPts val="0"/>
              </a:spcAft>
              <a:buClr>
                <a:srgbClr val="FFA800"/>
              </a:buClr>
              <a:buSzPts val="1400"/>
              <a:buNone/>
              <a:defRPr sz="1400">
                <a:solidFill>
                  <a:srgbClr val="FFA800"/>
                </a:solidFill>
              </a:defRPr>
            </a:lvl9pPr>
          </a:lstStyle>
          <a:p/>
        </p:txBody>
      </p:sp>
      <p:cxnSp>
        <p:nvCxnSpPr>
          <p:cNvPr id="98" name="Google Shape;98;p18"/>
          <p:cNvCxnSpPr/>
          <p:nvPr/>
        </p:nvCxnSpPr>
        <p:spPr>
          <a:xfrm>
            <a:off x="5136765" y="3486150"/>
            <a:ext cx="452400" cy="0"/>
          </a:xfrm>
          <a:prstGeom prst="straightConnector1">
            <a:avLst/>
          </a:prstGeom>
          <a:noFill/>
          <a:ln cap="flat" cmpd="sng" w="28575">
            <a:solidFill>
              <a:schemeClr val="accent6"/>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type="blank">
  <p:cSld name="BLANK">
    <p:spTree>
      <p:nvGrpSpPr>
        <p:cNvPr id="99" name="Shape 99"/>
        <p:cNvGrpSpPr/>
        <p:nvPr/>
      </p:nvGrpSpPr>
      <p:grpSpPr>
        <a:xfrm>
          <a:off x="0" y="0"/>
          <a:ext cx="0" cy="0"/>
          <a:chOff x="0" y="0"/>
          <a:chExt cx="0" cy="0"/>
        </a:xfrm>
      </p:grpSpPr>
      <p:sp>
        <p:nvSpPr>
          <p:cNvPr id="100" name="Google Shape;100;p19"/>
          <p:cNvSpPr/>
          <p:nvPr/>
        </p:nvSpPr>
        <p:spPr>
          <a:xfrm>
            <a:off x="100" y="-5800"/>
            <a:ext cx="9144000" cy="5149500"/>
          </a:xfrm>
          <a:prstGeom prst="rect">
            <a:avLst/>
          </a:prstGeom>
          <a:solidFill>
            <a:srgbClr val="325680">
              <a:alpha val="8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9"/>
          <p:cNvSpPr/>
          <p:nvPr/>
        </p:nvSpPr>
        <p:spPr>
          <a:xfrm>
            <a:off x="0" y="-5925"/>
            <a:ext cx="9144000" cy="5149500"/>
          </a:xfrm>
          <a:prstGeom prst="frame">
            <a:avLst>
              <a:gd fmla="val 5041" name="adj1"/>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ird - 2 columns right" type="twoColTx">
  <p:cSld name="TITLE_AND_TWO_COLUMNS">
    <p:spTree>
      <p:nvGrpSpPr>
        <p:cNvPr id="102" name="Shape 102"/>
        <p:cNvGrpSpPr/>
        <p:nvPr/>
      </p:nvGrpSpPr>
      <p:grpSpPr>
        <a:xfrm>
          <a:off x="0" y="0"/>
          <a:ext cx="0" cy="0"/>
          <a:chOff x="0" y="0"/>
          <a:chExt cx="0" cy="0"/>
        </a:xfrm>
      </p:grpSpPr>
      <p:sp>
        <p:nvSpPr>
          <p:cNvPr id="103" name="Google Shape;103;p20"/>
          <p:cNvSpPr/>
          <p:nvPr/>
        </p:nvSpPr>
        <p:spPr>
          <a:xfrm>
            <a:off x="0" y="0"/>
            <a:ext cx="30441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0"/>
          <p:cNvSpPr/>
          <p:nvPr/>
        </p:nvSpPr>
        <p:spPr>
          <a:xfrm>
            <a:off x="3043975" y="0"/>
            <a:ext cx="60999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0"/>
          <p:cNvSpPr txBox="1"/>
          <p:nvPr>
            <p:ph type="title"/>
          </p:nvPr>
        </p:nvSpPr>
        <p:spPr>
          <a:xfrm>
            <a:off x="3468200" y="796375"/>
            <a:ext cx="5218800" cy="6693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0"/>
          <p:cNvSpPr txBox="1"/>
          <p:nvPr>
            <p:ph idx="1" type="body"/>
          </p:nvPr>
        </p:nvSpPr>
        <p:spPr>
          <a:xfrm>
            <a:off x="3467825"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107" name="Google Shape;107;p20"/>
          <p:cNvSpPr txBox="1"/>
          <p:nvPr>
            <p:ph idx="2" type="body"/>
          </p:nvPr>
        </p:nvSpPr>
        <p:spPr>
          <a:xfrm>
            <a:off x="6153578"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cxnSp>
        <p:nvCxnSpPr>
          <p:cNvPr id="108" name="Google Shape;108;p20"/>
          <p:cNvCxnSpPr/>
          <p:nvPr/>
        </p:nvCxnSpPr>
        <p:spPr>
          <a:xfrm>
            <a:off x="3578787" y="1519975"/>
            <a:ext cx="452400" cy="0"/>
          </a:xfrm>
          <a:prstGeom prst="straightConnector1">
            <a:avLst/>
          </a:prstGeom>
          <a:noFill/>
          <a:ln cap="flat" cmpd="sng" w="28575">
            <a:solidFill>
              <a:srgbClr val="294667"/>
            </a:solidFill>
            <a:prstDash val="solid"/>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109" name="Shape 109"/>
        <p:cNvGrpSpPr/>
        <p:nvPr/>
      </p:nvGrpSpPr>
      <p:grpSpPr>
        <a:xfrm>
          <a:off x="0" y="0"/>
          <a:ext cx="0" cy="0"/>
          <a:chOff x="0" y="0"/>
          <a:chExt cx="0" cy="0"/>
        </a:xfrm>
      </p:grpSpPr>
      <p:sp>
        <p:nvSpPr>
          <p:cNvPr id="110" name="Google Shape;110;p21"/>
          <p:cNvSpPr/>
          <p:nvPr/>
        </p:nvSpPr>
        <p:spPr>
          <a:xfrm>
            <a:off x="0" y="-5925"/>
            <a:ext cx="9144000" cy="5149500"/>
          </a:xfrm>
          <a:prstGeom prst="frame">
            <a:avLst>
              <a:gd fmla="val 5041" name="adj1"/>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white)" type="titleOnly">
  <p:cSld name="TITLE_ONLY">
    <p:spTree>
      <p:nvGrpSpPr>
        <p:cNvPr id="111" name="Shape 111"/>
        <p:cNvGrpSpPr/>
        <p:nvPr/>
      </p:nvGrpSpPr>
      <p:grpSpPr>
        <a:xfrm>
          <a:off x="0" y="0"/>
          <a:ext cx="0" cy="0"/>
          <a:chOff x="0" y="0"/>
          <a:chExt cx="0" cy="0"/>
        </a:xfrm>
      </p:grpSpPr>
      <p:sp>
        <p:nvSpPr>
          <p:cNvPr id="112" name="Google Shape;112;p22"/>
          <p:cNvSpPr/>
          <p:nvPr/>
        </p:nvSpPr>
        <p:spPr>
          <a:xfrm>
            <a:off x="0" y="0"/>
            <a:ext cx="30441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2"/>
          <p:cNvSpPr/>
          <p:nvPr/>
        </p:nvSpPr>
        <p:spPr>
          <a:xfrm>
            <a:off x="3043975" y="0"/>
            <a:ext cx="60999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14" name="Google Shape;114;p22"/>
          <p:cNvCxnSpPr/>
          <p:nvPr/>
        </p:nvCxnSpPr>
        <p:spPr>
          <a:xfrm>
            <a:off x="534892" y="1796050"/>
            <a:ext cx="452400" cy="0"/>
          </a:xfrm>
          <a:prstGeom prst="straightConnector1">
            <a:avLst/>
          </a:prstGeom>
          <a:noFill/>
          <a:ln cap="flat" cmpd="sng" w="28575">
            <a:solidFill>
              <a:srgbClr val="FFFFFF"/>
            </a:solidFill>
            <a:prstDash val="solid"/>
            <a:round/>
            <a:headEnd len="sm" w="sm" type="none"/>
            <a:tailEnd len="sm" w="sm" type="none"/>
          </a:ln>
        </p:spPr>
      </p:cxnSp>
      <p:sp>
        <p:nvSpPr>
          <p:cNvPr id="115" name="Google Shape;115;p22"/>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6" name="Shape 116"/>
        <p:cNvGrpSpPr/>
        <p:nvPr/>
      </p:nvGrpSpPr>
      <p:grpSpPr>
        <a:xfrm>
          <a:off x="0" y="0"/>
          <a:ext cx="0" cy="0"/>
          <a:chOff x="0" y="0"/>
          <a:chExt cx="0" cy="0"/>
        </a:xfrm>
      </p:grpSpPr>
      <p:sp>
        <p:nvSpPr>
          <p:cNvPr id="117" name="Google Shape;117;p23"/>
          <p:cNvSpPr/>
          <p:nvPr/>
        </p:nvSpPr>
        <p:spPr>
          <a:xfrm>
            <a:off x="100" y="-5800"/>
            <a:ext cx="9144000" cy="5149500"/>
          </a:xfrm>
          <a:prstGeom prst="rect">
            <a:avLst/>
          </a:prstGeom>
          <a:solidFill>
            <a:srgbClr val="325680">
              <a:alpha val="8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23"/>
          <p:cNvSpPr/>
          <p:nvPr/>
        </p:nvSpPr>
        <p:spPr>
          <a:xfrm>
            <a:off x="0" y="-5925"/>
            <a:ext cx="9144000" cy="5149500"/>
          </a:xfrm>
          <a:prstGeom prst="frame">
            <a:avLst>
              <a:gd fmla="val 5041" name="adj1"/>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3"/>
          <p:cNvSpPr/>
          <p:nvPr/>
        </p:nvSpPr>
        <p:spPr>
          <a:xfrm>
            <a:off x="4303650" y="0"/>
            <a:ext cx="536700" cy="886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3"/>
          <p:cNvSpPr txBox="1"/>
          <p:nvPr/>
        </p:nvSpPr>
        <p:spPr>
          <a:xfrm>
            <a:off x="3593400" y="-96133"/>
            <a:ext cx="1957200" cy="65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1" i="0" lang="en" sz="6000" u="none" cap="none" strike="noStrike">
                <a:solidFill>
                  <a:srgbClr val="294667"/>
                </a:solidFill>
                <a:latin typeface="Arial"/>
                <a:ea typeface="Arial"/>
                <a:cs typeface="Arial"/>
                <a:sym typeface="Arial"/>
              </a:rPr>
              <a:t>!</a:t>
            </a:r>
            <a:endParaRPr b="1" i="0" sz="6000" u="none" cap="none" strike="noStrike">
              <a:solidFill>
                <a:srgbClr val="294667"/>
              </a:solidFill>
              <a:latin typeface="Arial"/>
              <a:ea typeface="Arial"/>
              <a:cs typeface="Arial"/>
              <a:sym typeface="Arial"/>
            </a:endParaRPr>
          </a:p>
        </p:txBody>
      </p:sp>
      <p:sp>
        <p:nvSpPr>
          <p:cNvPr id="121" name="Google Shape;121;p23"/>
          <p:cNvSpPr txBox="1"/>
          <p:nvPr>
            <p:ph idx="1" type="body"/>
          </p:nvPr>
        </p:nvSpPr>
        <p:spPr>
          <a:xfrm>
            <a:off x="1480900" y="1257675"/>
            <a:ext cx="5911200" cy="3003600"/>
          </a:xfrm>
          <a:prstGeom prst="rect">
            <a:avLst/>
          </a:prstGeom>
          <a:noFill/>
          <a:ln>
            <a:noFill/>
          </a:ln>
        </p:spPr>
        <p:txBody>
          <a:bodyPr anchorCtr="0" anchor="t" bIns="91425" lIns="91425" spcFirstLastPara="1" rIns="91425" wrap="square" tIns="91425">
            <a:noAutofit/>
          </a:bodyPr>
          <a:lstStyle>
            <a:lvl1pPr indent="-419100" lvl="0" marL="457200" algn="ctr">
              <a:lnSpc>
                <a:spcPct val="100000"/>
              </a:lnSpc>
              <a:spcBef>
                <a:spcPts val="600"/>
              </a:spcBef>
              <a:spcAft>
                <a:spcPts val="0"/>
              </a:spcAft>
              <a:buClr>
                <a:srgbClr val="FFFFFF"/>
              </a:buClr>
              <a:buSzPts val="3000"/>
              <a:buChar char="▫"/>
              <a:defRPr b="1" sz="3000">
                <a:solidFill>
                  <a:srgbClr val="FFFFFF"/>
                </a:solidFill>
              </a:defRPr>
            </a:lvl1pPr>
            <a:lvl2pPr indent="-419100" lvl="1" marL="914400" algn="ctr">
              <a:lnSpc>
                <a:spcPct val="100000"/>
              </a:lnSpc>
              <a:spcBef>
                <a:spcPts val="0"/>
              </a:spcBef>
              <a:spcAft>
                <a:spcPts val="0"/>
              </a:spcAft>
              <a:buClr>
                <a:srgbClr val="FFFFFF"/>
              </a:buClr>
              <a:buSzPts val="3000"/>
              <a:buChar char="▪"/>
              <a:defRPr b="1" sz="3000">
                <a:solidFill>
                  <a:srgbClr val="FFFFFF"/>
                </a:solidFill>
              </a:defRPr>
            </a:lvl2pPr>
            <a:lvl3pPr indent="-419100" lvl="2" marL="1371600" algn="ctr">
              <a:lnSpc>
                <a:spcPct val="100000"/>
              </a:lnSpc>
              <a:spcBef>
                <a:spcPts val="0"/>
              </a:spcBef>
              <a:spcAft>
                <a:spcPts val="0"/>
              </a:spcAft>
              <a:buClr>
                <a:srgbClr val="FFFFFF"/>
              </a:buClr>
              <a:buSzPts val="3000"/>
              <a:buChar char="▫"/>
              <a:defRPr b="1" sz="3000">
                <a:solidFill>
                  <a:srgbClr val="FFFFFF"/>
                </a:solidFill>
              </a:defRPr>
            </a:lvl3pPr>
            <a:lvl4pPr indent="-419100" lvl="3" marL="1828800" algn="ctr">
              <a:lnSpc>
                <a:spcPct val="100000"/>
              </a:lnSpc>
              <a:spcBef>
                <a:spcPts val="0"/>
              </a:spcBef>
              <a:spcAft>
                <a:spcPts val="0"/>
              </a:spcAft>
              <a:buClr>
                <a:srgbClr val="FFFFFF"/>
              </a:buClr>
              <a:buSzPts val="3000"/>
              <a:buChar char="▪"/>
              <a:defRPr b="1" sz="3000">
                <a:solidFill>
                  <a:srgbClr val="FFFFFF"/>
                </a:solidFill>
              </a:defRPr>
            </a:lvl4pPr>
            <a:lvl5pPr indent="-419100" lvl="4" marL="2286000" algn="ctr">
              <a:lnSpc>
                <a:spcPct val="100000"/>
              </a:lnSpc>
              <a:spcBef>
                <a:spcPts val="0"/>
              </a:spcBef>
              <a:spcAft>
                <a:spcPts val="0"/>
              </a:spcAft>
              <a:buClr>
                <a:srgbClr val="FFFFFF"/>
              </a:buClr>
              <a:buSzPts val="3000"/>
              <a:buChar char="▫"/>
              <a:defRPr b="1" sz="3000">
                <a:solidFill>
                  <a:srgbClr val="FFFFFF"/>
                </a:solidFill>
              </a:defRPr>
            </a:lvl5pPr>
            <a:lvl6pPr indent="-419100" lvl="5" marL="2743200" algn="ctr">
              <a:lnSpc>
                <a:spcPct val="100000"/>
              </a:lnSpc>
              <a:spcBef>
                <a:spcPts val="0"/>
              </a:spcBef>
              <a:spcAft>
                <a:spcPts val="0"/>
              </a:spcAft>
              <a:buClr>
                <a:srgbClr val="FFFFFF"/>
              </a:buClr>
              <a:buSzPts val="3000"/>
              <a:buChar char="▪"/>
              <a:defRPr b="1" sz="3000">
                <a:solidFill>
                  <a:srgbClr val="FFFFFF"/>
                </a:solidFill>
              </a:defRPr>
            </a:lvl6pPr>
            <a:lvl7pPr indent="-419100" lvl="6" marL="3200400" algn="ctr">
              <a:lnSpc>
                <a:spcPct val="100000"/>
              </a:lnSpc>
              <a:spcBef>
                <a:spcPts val="0"/>
              </a:spcBef>
              <a:spcAft>
                <a:spcPts val="0"/>
              </a:spcAft>
              <a:buClr>
                <a:srgbClr val="FFFFFF"/>
              </a:buClr>
              <a:buSzPts val="3000"/>
              <a:buChar char="▫"/>
              <a:defRPr b="1" sz="3000">
                <a:solidFill>
                  <a:srgbClr val="FFFFFF"/>
                </a:solidFill>
              </a:defRPr>
            </a:lvl7pPr>
            <a:lvl8pPr indent="-419100" lvl="7" marL="3657600" algn="ctr">
              <a:lnSpc>
                <a:spcPct val="100000"/>
              </a:lnSpc>
              <a:spcBef>
                <a:spcPts val="0"/>
              </a:spcBef>
              <a:spcAft>
                <a:spcPts val="0"/>
              </a:spcAft>
              <a:buClr>
                <a:srgbClr val="FFFFFF"/>
              </a:buClr>
              <a:buSzPts val="3000"/>
              <a:buChar char="▪"/>
              <a:defRPr b="1" sz="3000">
                <a:solidFill>
                  <a:srgbClr val="FFFFFF"/>
                </a:solidFill>
              </a:defRPr>
            </a:lvl8pPr>
            <a:lvl9pPr indent="-419100" lvl="8" marL="4114800" algn="ctr">
              <a:lnSpc>
                <a:spcPct val="100000"/>
              </a:lnSpc>
              <a:spcBef>
                <a:spcPts val="0"/>
              </a:spcBef>
              <a:spcAft>
                <a:spcPts val="0"/>
              </a:spcAft>
              <a:buClr>
                <a:srgbClr val="FFFFFF"/>
              </a:buClr>
              <a:buSzPts val="3000"/>
              <a:buChar char="▫"/>
              <a:defRPr b="1" sz="3000">
                <a:solidFill>
                  <a:srgbClr val="FFFFFF"/>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ird - 2 columns left">
  <p:cSld name="TITLE_AND_TWO_COLUMNS_2">
    <p:spTree>
      <p:nvGrpSpPr>
        <p:cNvPr id="122" name="Shape 122"/>
        <p:cNvGrpSpPr/>
        <p:nvPr/>
      </p:nvGrpSpPr>
      <p:grpSpPr>
        <a:xfrm>
          <a:off x="0" y="0"/>
          <a:ext cx="0" cy="0"/>
          <a:chOff x="0" y="0"/>
          <a:chExt cx="0" cy="0"/>
        </a:xfrm>
      </p:grpSpPr>
      <p:sp>
        <p:nvSpPr>
          <p:cNvPr id="123" name="Google Shape;123;p24"/>
          <p:cNvSpPr/>
          <p:nvPr/>
        </p:nvSpPr>
        <p:spPr>
          <a:xfrm flipH="1">
            <a:off x="6099775" y="0"/>
            <a:ext cx="3044100" cy="5143500"/>
          </a:xfrm>
          <a:prstGeom prst="rect">
            <a:avLst/>
          </a:prstGeom>
          <a:solidFill>
            <a:srgbClr val="325680">
              <a:alpha val="8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4"/>
          <p:cNvSpPr/>
          <p:nvPr/>
        </p:nvSpPr>
        <p:spPr>
          <a:xfrm flipH="1">
            <a:off x="0" y="0"/>
            <a:ext cx="60999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4"/>
          <p:cNvSpPr txBox="1"/>
          <p:nvPr>
            <p:ph type="title"/>
          </p:nvPr>
        </p:nvSpPr>
        <p:spPr>
          <a:xfrm>
            <a:off x="434706" y="796375"/>
            <a:ext cx="5218800" cy="6693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24"/>
          <p:cNvSpPr txBox="1"/>
          <p:nvPr>
            <p:ph idx="1" type="body"/>
          </p:nvPr>
        </p:nvSpPr>
        <p:spPr>
          <a:xfrm>
            <a:off x="434331"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Clr>
                <a:srgbClr val="FFFFFF"/>
              </a:buClr>
              <a:buSzPts val="1400"/>
              <a:buChar char="▫"/>
              <a:defRPr sz="1400">
                <a:solidFill>
                  <a:srgbClr val="FFFFFF"/>
                </a:solidFill>
              </a:defRPr>
            </a:lvl1pPr>
            <a:lvl2pPr indent="-317500" lvl="1" marL="914400" algn="l">
              <a:lnSpc>
                <a:spcPct val="100000"/>
              </a:lnSpc>
              <a:spcBef>
                <a:spcPts val="0"/>
              </a:spcBef>
              <a:spcAft>
                <a:spcPts val="0"/>
              </a:spcAft>
              <a:buClr>
                <a:srgbClr val="FFFFFF"/>
              </a:buClr>
              <a:buSzPts val="1400"/>
              <a:buChar char="▪"/>
              <a:defRPr sz="1400">
                <a:solidFill>
                  <a:srgbClr val="FFFFFF"/>
                </a:solidFill>
              </a:defRPr>
            </a:lvl2pPr>
            <a:lvl3pPr indent="-317500" lvl="2" marL="1371600" algn="l">
              <a:lnSpc>
                <a:spcPct val="100000"/>
              </a:lnSpc>
              <a:spcBef>
                <a:spcPts val="0"/>
              </a:spcBef>
              <a:spcAft>
                <a:spcPts val="0"/>
              </a:spcAft>
              <a:buClr>
                <a:srgbClr val="FFFFFF"/>
              </a:buClr>
              <a:buSzPts val="1400"/>
              <a:buChar char="▫"/>
              <a:defRPr sz="1400">
                <a:solidFill>
                  <a:srgbClr val="FFFFFF"/>
                </a:solidFill>
              </a:defRPr>
            </a:lvl3pPr>
            <a:lvl4pPr indent="-317500" lvl="3" marL="1828800" algn="l">
              <a:lnSpc>
                <a:spcPct val="100000"/>
              </a:lnSpc>
              <a:spcBef>
                <a:spcPts val="0"/>
              </a:spcBef>
              <a:spcAft>
                <a:spcPts val="0"/>
              </a:spcAft>
              <a:buClr>
                <a:srgbClr val="FFFFFF"/>
              </a:buClr>
              <a:buSzPts val="1400"/>
              <a:buChar char="▪"/>
              <a:defRPr sz="1400">
                <a:solidFill>
                  <a:srgbClr val="FFFFFF"/>
                </a:solidFill>
              </a:defRPr>
            </a:lvl4pPr>
            <a:lvl5pPr indent="-317500" lvl="4" marL="2286000" algn="l">
              <a:lnSpc>
                <a:spcPct val="100000"/>
              </a:lnSpc>
              <a:spcBef>
                <a:spcPts val="0"/>
              </a:spcBef>
              <a:spcAft>
                <a:spcPts val="0"/>
              </a:spcAft>
              <a:buClr>
                <a:srgbClr val="FFFFFF"/>
              </a:buClr>
              <a:buSzPts val="1400"/>
              <a:buChar char="▫"/>
              <a:defRPr sz="1400">
                <a:solidFill>
                  <a:srgbClr val="FFFFFF"/>
                </a:solidFill>
              </a:defRPr>
            </a:lvl5pPr>
            <a:lvl6pPr indent="-317500" lvl="5" marL="2743200" algn="l">
              <a:lnSpc>
                <a:spcPct val="100000"/>
              </a:lnSpc>
              <a:spcBef>
                <a:spcPts val="0"/>
              </a:spcBef>
              <a:spcAft>
                <a:spcPts val="0"/>
              </a:spcAft>
              <a:buClr>
                <a:srgbClr val="FFFFFF"/>
              </a:buClr>
              <a:buSzPts val="1400"/>
              <a:buChar char="▪"/>
              <a:defRPr sz="1400">
                <a:solidFill>
                  <a:srgbClr val="FFFFFF"/>
                </a:solidFill>
              </a:defRPr>
            </a:lvl6pPr>
            <a:lvl7pPr indent="-317500" lvl="6" marL="3200400" algn="l">
              <a:lnSpc>
                <a:spcPct val="100000"/>
              </a:lnSpc>
              <a:spcBef>
                <a:spcPts val="0"/>
              </a:spcBef>
              <a:spcAft>
                <a:spcPts val="0"/>
              </a:spcAft>
              <a:buClr>
                <a:srgbClr val="FFFFFF"/>
              </a:buClr>
              <a:buSzPts val="1400"/>
              <a:buChar char="▫"/>
              <a:defRPr sz="1400">
                <a:solidFill>
                  <a:srgbClr val="FFFFFF"/>
                </a:solidFill>
              </a:defRPr>
            </a:lvl7pPr>
            <a:lvl8pPr indent="-317500" lvl="7" marL="3657600" algn="l">
              <a:lnSpc>
                <a:spcPct val="100000"/>
              </a:lnSpc>
              <a:spcBef>
                <a:spcPts val="0"/>
              </a:spcBef>
              <a:spcAft>
                <a:spcPts val="0"/>
              </a:spcAft>
              <a:buClr>
                <a:srgbClr val="FFFFFF"/>
              </a:buClr>
              <a:buSzPts val="1400"/>
              <a:buChar char="▪"/>
              <a:defRPr sz="1400">
                <a:solidFill>
                  <a:srgbClr val="FFFFFF"/>
                </a:solidFill>
              </a:defRPr>
            </a:lvl8pPr>
            <a:lvl9pPr indent="-317500" lvl="8" marL="4114800" algn="l">
              <a:lnSpc>
                <a:spcPct val="100000"/>
              </a:lnSpc>
              <a:spcBef>
                <a:spcPts val="0"/>
              </a:spcBef>
              <a:spcAft>
                <a:spcPts val="0"/>
              </a:spcAft>
              <a:buClr>
                <a:srgbClr val="FFFFFF"/>
              </a:buClr>
              <a:buSzPts val="1400"/>
              <a:buChar char="▫"/>
              <a:defRPr sz="1400">
                <a:solidFill>
                  <a:srgbClr val="FFFFFF"/>
                </a:solidFill>
              </a:defRPr>
            </a:lvl9pPr>
          </a:lstStyle>
          <a:p/>
        </p:txBody>
      </p:sp>
      <p:sp>
        <p:nvSpPr>
          <p:cNvPr id="127" name="Google Shape;127;p24"/>
          <p:cNvSpPr txBox="1"/>
          <p:nvPr>
            <p:ph idx="2" type="body"/>
          </p:nvPr>
        </p:nvSpPr>
        <p:spPr>
          <a:xfrm>
            <a:off x="3120084" y="1614875"/>
            <a:ext cx="2532900" cy="3158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Clr>
                <a:srgbClr val="FFFFFF"/>
              </a:buClr>
              <a:buSzPts val="1400"/>
              <a:buChar char="▫"/>
              <a:defRPr sz="1400">
                <a:solidFill>
                  <a:srgbClr val="FFFFFF"/>
                </a:solidFill>
              </a:defRPr>
            </a:lvl1pPr>
            <a:lvl2pPr indent="-317500" lvl="1" marL="914400" algn="l">
              <a:lnSpc>
                <a:spcPct val="100000"/>
              </a:lnSpc>
              <a:spcBef>
                <a:spcPts val="0"/>
              </a:spcBef>
              <a:spcAft>
                <a:spcPts val="0"/>
              </a:spcAft>
              <a:buClr>
                <a:srgbClr val="FFFFFF"/>
              </a:buClr>
              <a:buSzPts val="1400"/>
              <a:buChar char="▪"/>
              <a:defRPr sz="1400">
                <a:solidFill>
                  <a:srgbClr val="FFFFFF"/>
                </a:solidFill>
              </a:defRPr>
            </a:lvl2pPr>
            <a:lvl3pPr indent="-317500" lvl="2" marL="1371600" algn="l">
              <a:lnSpc>
                <a:spcPct val="100000"/>
              </a:lnSpc>
              <a:spcBef>
                <a:spcPts val="0"/>
              </a:spcBef>
              <a:spcAft>
                <a:spcPts val="0"/>
              </a:spcAft>
              <a:buClr>
                <a:srgbClr val="FFFFFF"/>
              </a:buClr>
              <a:buSzPts val="1400"/>
              <a:buChar char="▫"/>
              <a:defRPr sz="1400">
                <a:solidFill>
                  <a:srgbClr val="FFFFFF"/>
                </a:solidFill>
              </a:defRPr>
            </a:lvl3pPr>
            <a:lvl4pPr indent="-317500" lvl="3" marL="1828800" algn="l">
              <a:lnSpc>
                <a:spcPct val="100000"/>
              </a:lnSpc>
              <a:spcBef>
                <a:spcPts val="0"/>
              </a:spcBef>
              <a:spcAft>
                <a:spcPts val="0"/>
              </a:spcAft>
              <a:buClr>
                <a:srgbClr val="FFFFFF"/>
              </a:buClr>
              <a:buSzPts val="1400"/>
              <a:buChar char="▪"/>
              <a:defRPr sz="1400">
                <a:solidFill>
                  <a:srgbClr val="FFFFFF"/>
                </a:solidFill>
              </a:defRPr>
            </a:lvl4pPr>
            <a:lvl5pPr indent="-317500" lvl="4" marL="2286000" algn="l">
              <a:lnSpc>
                <a:spcPct val="100000"/>
              </a:lnSpc>
              <a:spcBef>
                <a:spcPts val="0"/>
              </a:spcBef>
              <a:spcAft>
                <a:spcPts val="0"/>
              </a:spcAft>
              <a:buClr>
                <a:srgbClr val="FFFFFF"/>
              </a:buClr>
              <a:buSzPts val="1400"/>
              <a:buChar char="▫"/>
              <a:defRPr sz="1400">
                <a:solidFill>
                  <a:srgbClr val="FFFFFF"/>
                </a:solidFill>
              </a:defRPr>
            </a:lvl5pPr>
            <a:lvl6pPr indent="-317500" lvl="5" marL="2743200" algn="l">
              <a:lnSpc>
                <a:spcPct val="100000"/>
              </a:lnSpc>
              <a:spcBef>
                <a:spcPts val="0"/>
              </a:spcBef>
              <a:spcAft>
                <a:spcPts val="0"/>
              </a:spcAft>
              <a:buClr>
                <a:srgbClr val="FFFFFF"/>
              </a:buClr>
              <a:buSzPts val="1400"/>
              <a:buChar char="▪"/>
              <a:defRPr sz="1400">
                <a:solidFill>
                  <a:srgbClr val="FFFFFF"/>
                </a:solidFill>
              </a:defRPr>
            </a:lvl6pPr>
            <a:lvl7pPr indent="-317500" lvl="6" marL="3200400" algn="l">
              <a:lnSpc>
                <a:spcPct val="100000"/>
              </a:lnSpc>
              <a:spcBef>
                <a:spcPts val="0"/>
              </a:spcBef>
              <a:spcAft>
                <a:spcPts val="0"/>
              </a:spcAft>
              <a:buClr>
                <a:srgbClr val="FFFFFF"/>
              </a:buClr>
              <a:buSzPts val="1400"/>
              <a:buChar char="▫"/>
              <a:defRPr sz="1400">
                <a:solidFill>
                  <a:srgbClr val="FFFFFF"/>
                </a:solidFill>
              </a:defRPr>
            </a:lvl7pPr>
            <a:lvl8pPr indent="-317500" lvl="7" marL="3657600" algn="l">
              <a:lnSpc>
                <a:spcPct val="100000"/>
              </a:lnSpc>
              <a:spcBef>
                <a:spcPts val="0"/>
              </a:spcBef>
              <a:spcAft>
                <a:spcPts val="0"/>
              </a:spcAft>
              <a:buClr>
                <a:srgbClr val="FFFFFF"/>
              </a:buClr>
              <a:buSzPts val="1400"/>
              <a:buChar char="▪"/>
              <a:defRPr sz="1400">
                <a:solidFill>
                  <a:srgbClr val="FFFFFF"/>
                </a:solidFill>
              </a:defRPr>
            </a:lvl8pPr>
            <a:lvl9pPr indent="-317500" lvl="8" marL="4114800" algn="l">
              <a:lnSpc>
                <a:spcPct val="100000"/>
              </a:lnSpc>
              <a:spcBef>
                <a:spcPts val="0"/>
              </a:spcBef>
              <a:spcAft>
                <a:spcPts val="0"/>
              </a:spcAft>
              <a:buClr>
                <a:srgbClr val="FFFFFF"/>
              </a:buClr>
              <a:buSzPts val="1400"/>
              <a:buChar char="▫"/>
              <a:defRPr sz="1400">
                <a:solidFill>
                  <a:srgbClr val="FFFFFF"/>
                </a:solidFill>
              </a:defRPr>
            </a:lvl9pPr>
          </a:lstStyle>
          <a:p/>
        </p:txBody>
      </p:sp>
      <p:cxnSp>
        <p:nvCxnSpPr>
          <p:cNvPr id="128" name="Google Shape;128;p24"/>
          <p:cNvCxnSpPr/>
          <p:nvPr/>
        </p:nvCxnSpPr>
        <p:spPr>
          <a:xfrm>
            <a:off x="545293" y="1519975"/>
            <a:ext cx="452400" cy="0"/>
          </a:xfrm>
          <a:prstGeom prst="straightConnector1">
            <a:avLst/>
          </a:prstGeom>
          <a:noFill/>
          <a:ln cap="flat" cmpd="sng" w="28575">
            <a:solidFill>
              <a:srgbClr val="FFFFFF"/>
            </a:solidFill>
            <a:prstDash val="solid"/>
            <a:round/>
            <a:headEnd len="sm" w="sm" type="none"/>
            <a:tailEnd len="sm" w="sm"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 Text left">
  <p:cSld name="TITLE_AND_BODY_1">
    <p:spTree>
      <p:nvGrpSpPr>
        <p:cNvPr id="129" name="Shape 129"/>
        <p:cNvGrpSpPr/>
        <p:nvPr/>
      </p:nvGrpSpPr>
      <p:grpSpPr>
        <a:xfrm>
          <a:off x="0" y="0"/>
          <a:ext cx="0" cy="0"/>
          <a:chOff x="0" y="0"/>
          <a:chExt cx="0" cy="0"/>
        </a:xfrm>
      </p:grpSpPr>
      <p:sp>
        <p:nvSpPr>
          <p:cNvPr id="130" name="Google Shape;130;p25"/>
          <p:cNvSpPr/>
          <p:nvPr/>
        </p:nvSpPr>
        <p:spPr>
          <a:xfrm>
            <a:off x="0" y="0"/>
            <a:ext cx="45720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5"/>
          <p:cNvSpPr/>
          <p:nvPr/>
        </p:nvSpPr>
        <p:spPr>
          <a:xfrm>
            <a:off x="4572000" y="0"/>
            <a:ext cx="4572000" cy="5143500"/>
          </a:xfrm>
          <a:prstGeom prst="rect">
            <a:avLst/>
          </a:prstGeom>
          <a:solidFill>
            <a:srgbClr val="325680">
              <a:alpha val="8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25"/>
          <p:cNvSpPr txBox="1"/>
          <p:nvPr>
            <p:ph type="title"/>
          </p:nvPr>
        </p:nvSpPr>
        <p:spPr>
          <a:xfrm>
            <a:off x="433768" y="693650"/>
            <a:ext cx="3692400" cy="7689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1400"/>
              <a:buNone/>
              <a:defRPr>
                <a:solidFill>
                  <a:srgbClr val="FFFFFF"/>
                </a:solidFill>
              </a:defRPr>
            </a:lvl2pPr>
            <a:lvl3pPr lvl="2" algn="l">
              <a:lnSpc>
                <a:spcPct val="100000"/>
              </a:lnSpc>
              <a:spcBef>
                <a:spcPts val="0"/>
              </a:spcBef>
              <a:spcAft>
                <a:spcPts val="0"/>
              </a:spcAft>
              <a:buClr>
                <a:srgbClr val="FFFFFF"/>
              </a:buClr>
              <a:buSzPts val="1400"/>
              <a:buNone/>
              <a:defRPr>
                <a:solidFill>
                  <a:srgbClr val="FFFFFF"/>
                </a:solidFill>
              </a:defRPr>
            </a:lvl3pPr>
            <a:lvl4pPr lvl="3" algn="l">
              <a:lnSpc>
                <a:spcPct val="100000"/>
              </a:lnSpc>
              <a:spcBef>
                <a:spcPts val="0"/>
              </a:spcBef>
              <a:spcAft>
                <a:spcPts val="0"/>
              </a:spcAft>
              <a:buClr>
                <a:srgbClr val="FFFFFF"/>
              </a:buClr>
              <a:buSzPts val="1400"/>
              <a:buNone/>
              <a:defRPr>
                <a:solidFill>
                  <a:srgbClr val="FFFFFF"/>
                </a:solidFill>
              </a:defRPr>
            </a:lvl4pPr>
            <a:lvl5pPr lvl="4" algn="l">
              <a:lnSpc>
                <a:spcPct val="100000"/>
              </a:lnSpc>
              <a:spcBef>
                <a:spcPts val="0"/>
              </a:spcBef>
              <a:spcAft>
                <a:spcPts val="0"/>
              </a:spcAft>
              <a:buClr>
                <a:srgbClr val="FFFFFF"/>
              </a:buClr>
              <a:buSzPts val="1400"/>
              <a:buNone/>
              <a:defRPr>
                <a:solidFill>
                  <a:srgbClr val="FFFFFF"/>
                </a:solidFill>
              </a:defRPr>
            </a:lvl5pPr>
            <a:lvl6pPr lvl="5" algn="l">
              <a:lnSpc>
                <a:spcPct val="100000"/>
              </a:lnSpc>
              <a:spcBef>
                <a:spcPts val="0"/>
              </a:spcBef>
              <a:spcAft>
                <a:spcPts val="0"/>
              </a:spcAft>
              <a:buClr>
                <a:srgbClr val="FFFFFF"/>
              </a:buClr>
              <a:buSzPts val="1400"/>
              <a:buNone/>
              <a:defRPr>
                <a:solidFill>
                  <a:srgbClr val="FFFFFF"/>
                </a:solidFill>
              </a:defRPr>
            </a:lvl6pPr>
            <a:lvl7pPr lvl="6" algn="l">
              <a:lnSpc>
                <a:spcPct val="100000"/>
              </a:lnSpc>
              <a:spcBef>
                <a:spcPts val="0"/>
              </a:spcBef>
              <a:spcAft>
                <a:spcPts val="0"/>
              </a:spcAft>
              <a:buClr>
                <a:srgbClr val="FFFFFF"/>
              </a:buClr>
              <a:buSzPts val="1400"/>
              <a:buNone/>
              <a:defRPr>
                <a:solidFill>
                  <a:srgbClr val="FFFFFF"/>
                </a:solidFill>
              </a:defRPr>
            </a:lvl7pPr>
            <a:lvl8pPr lvl="7" algn="l">
              <a:lnSpc>
                <a:spcPct val="100000"/>
              </a:lnSpc>
              <a:spcBef>
                <a:spcPts val="0"/>
              </a:spcBef>
              <a:spcAft>
                <a:spcPts val="0"/>
              </a:spcAft>
              <a:buClr>
                <a:srgbClr val="FFFFFF"/>
              </a:buClr>
              <a:buSzPts val="1400"/>
              <a:buNone/>
              <a:defRPr>
                <a:solidFill>
                  <a:srgbClr val="FFFFFF"/>
                </a:solidFill>
              </a:defRPr>
            </a:lvl8pPr>
            <a:lvl9pPr lvl="8" algn="l">
              <a:lnSpc>
                <a:spcPct val="100000"/>
              </a:lnSpc>
              <a:spcBef>
                <a:spcPts val="0"/>
              </a:spcBef>
              <a:spcAft>
                <a:spcPts val="0"/>
              </a:spcAft>
              <a:buClr>
                <a:srgbClr val="FFFFFF"/>
              </a:buClr>
              <a:buSzPts val="1400"/>
              <a:buNone/>
              <a:defRPr>
                <a:solidFill>
                  <a:srgbClr val="FFFFFF"/>
                </a:solidFill>
              </a:defRPr>
            </a:lvl9pPr>
          </a:lstStyle>
          <a:p/>
        </p:txBody>
      </p:sp>
      <p:sp>
        <p:nvSpPr>
          <p:cNvPr id="133" name="Google Shape;133;p25"/>
          <p:cNvSpPr txBox="1"/>
          <p:nvPr>
            <p:ph idx="1" type="body"/>
          </p:nvPr>
        </p:nvSpPr>
        <p:spPr>
          <a:xfrm>
            <a:off x="433768" y="1585101"/>
            <a:ext cx="3692400" cy="33408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Clr>
                <a:srgbClr val="FFFFFF"/>
              </a:buClr>
              <a:buSzPts val="1800"/>
              <a:buChar char="▫"/>
              <a:defRPr>
                <a:solidFill>
                  <a:srgbClr val="FFFFFF"/>
                </a:solidFill>
              </a:defRPr>
            </a:lvl1pPr>
            <a:lvl2pPr indent="-342900" lvl="1" marL="914400" algn="l">
              <a:lnSpc>
                <a:spcPct val="100000"/>
              </a:lnSpc>
              <a:spcBef>
                <a:spcPts val="0"/>
              </a:spcBef>
              <a:spcAft>
                <a:spcPts val="0"/>
              </a:spcAft>
              <a:buClr>
                <a:srgbClr val="FFFFFF"/>
              </a:buClr>
              <a:buSzPts val="1800"/>
              <a:buChar char="▪"/>
              <a:defRPr>
                <a:solidFill>
                  <a:srgbClr val="FFFFFF"/>
                </a:solidFill>
              </a:defRPr>
            </a:lvl2pPr>
            <a:lvl3pPr indent="-342900" lvl="2" marL="1371600" algn="l">
              <a:lnSpc>
                <a:spcPct val="100000"/>
              </a:lnSpc>
              <a:spcBef>
                <a:spcPts val="0"/>
              </a:spcBef>
              <a:spcAft>
                <a:spcPts val="0"/>
              </a:spcAft>
              <a:buClr>
                <a:srgbClr val="FFFFFF"/>
              </a:buClr>
              <a:buSzPts val="1800"/>
              <a:buChar char="▫"/>
              <a:defRPr>
                <a:solidFill>
                  <a:srgbClr val="FFFFFF"/>
                </a:solidFill>
              </a:defRPr>
            </a:lvl3pPr>
            <a:lvl4pPr indent="-342900" lvl="3" marL="1828800" algn="l">
              <a:lnSpc>
                <a:spcPct val="100000"/>
              </a:lnSpc>
              <a:spcBef>
                <a:spcPts val="0"/>
              </a:spcBef>
              <a:spcAft>
                <a:spcPts val="0"/>
              </a:spcAft>
              <a:buClr>
                <a:srgbClr val="FFFFFF"/>
              </a:buClr>
              <a:buSzPts val="1800"/>
              <a:buChar char="▪"/>
              <a:defRPr>
                <a:solidFill>
                  <a:srgbClr val="FFFFFF"/>
                </a:solidFill>
              </a:defRPr>
            </a:lvl4pPr>
            <a:lvl5pPr indent="-342900" lvl="4" marL="2286000" algn="l">
              <a:lnSpc>
                <a:spcPct val="100000"/>
              </a:lnSpc>
              <a:spcBef>
                <a:spcPts val="0"/>
              </a:spcBef>
              <a:spcAft>
                <a:spcPts val="0"/>
              </a:spcAft>
              <a:buClr>
                <a:srgbClr val="FFFFFF"/>
              </a:buClr>
              <a:buSzPts val="1800"/>
              <a:buChar char="▫"/>
              <a:defRPr>
                <a:solidFill>
                  <a:srgbClr val="FFFFFF"/>
                </a:solidFill>
              </a:defRPr>
            </a:lvl5pPr>
            <a:lvl6pPr indent="-342900" lvl="5" marL="2743200" algn="l">
              <a:lnSpc>
                <a:spcPct val="100000"/>
              </a:lnSpc>
              <a:spcBef>
                <a:spcPts val="0"/>
              </a:spcBef>
              <a:spcAft>
                <a:spcPts val="0"/>
              </a:spcAft>
              <a:buClr>
                <a:srgbClr val="FFFFFF"/>
              </a:buClr>
              <a:buSzPts val="1800"/>
              <a:buChar char="▪"/>
              <a:defRPr>
                <a:solidFill>
                  <a:srgbClr val="FFFFFF"/>
                </a:solidFill>
              </a:defRPr>
            </a:lvl6pPr>
            <a:lvl7pPr indent="-342900" lvl="6" marL="3200400" algn="l">
              <a:lnSpc>
                <a:spcPct val="100000"/>
              </a:lnSpc>
              <a:spcBef>
                <a:spcPts val="0"/>
              </a:spcBef>
              <a:spcAft>
                <a:spcPts val="0"/>
              </a:spcAft>
              <a:buClr>
                <a:srgbClr val="FFFFFF"/>
              </a:buClr>
              <a:buSzPts val="1800"/>
              <a:buChar char="▫"/>
              <a:defRPr>
                <a:solidFill>
                  <a:srgbClr val="FFFFFF"/>
                </a:solidFill>
              </a:defRPr>
            </a:lvl7pPr>
            <a:lvl8pPr indent="-342900" lvl="7" marL="3657600" algn="l">
              <a:lnSpc>
                <a:spcPct val="100000"/>
              </a:lnSpc>
              <a:spcBef>
                <a:spcPts val="0"/>
              </a:spcBef>
              <a:spcAft>
                <a:spcPts val="0"/>
              </a:spcAft>
              <a:buClr>
                <a:srgbClr val="FFFFFF"/>
              </a:buClr>
              <a:buSzPts val="1800"/>
              <a:buChar char="▪"/>
              <a:defRPr>
                <a:solidFill>
                  <a:srgbClr val="FFFFFF"/>
                </a:solidFill>
              </a:defRPr>
            </a:lvl8pPr>
            <a:lvl9pPr indent="-342900" lvl="8" marL="4114800" algn="l">
              <a:lnSpc>
                <a:spcPct val="100000"/>
              </a:lnSpc>
              <a:spcBef>
                <a:spcPts val="0"/>
              </a:spcBef>
              <a:spcAft>
                <a:spcPts val="0"/>
              </a:spcAft>
              <a:buClr>
                <a:srgbClr val="FFFFFF"/>
              </a:buClr>
              <a:buSzPts val="1800"/>
              <a:buChar char="▫"/>
              <a:defRPr>
                <a:solidFill>
                  <a:srgbClr val="FFFFFF"/>
                </a:solidFill>
              </a:defRPr>
            </a:lvl9pPr>
          </a:lstStyle>
          <a:p/>
        </p:txBody>
      </p:sp>
      <p:cxnSp>
        <p:nvCxnSpPr>
          <p:cNvPr id="134" name="Google Shape;134;p25"/>
          <p:cNvCxnSpPr/>
          <p:nvPr/>
        </p:nvCxnSpPr>
        <p:spPr>
          <a:xfrm>
            <a:off x="542330" y="1519975"/>
            <a:ext cx="452400" cy="0"/>
          </a:xfrm>
          <a:prstGeom prst="straightConnector1">
            <a:avLst/>
          </a:prstGeom>
          <a:noFill/>
          <a:ln cap="flat" cmpd="sng" w="28575">
            <a:solidFill>
              <a:srgbClr val="FFFFFF"/>
            </a:solidFill>
            <a:prstDash val="solid"/>
            <a:round/>
            <a:headEnd len="sm" w="sm" type="none"/>
            <a:tailEnd len="sm" w="sm"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sp>
        <p:nvSpPr>
          <p:cNvPr id="136" name="Google Shape;136;p26"/>
          <p:cNvSpPr/>
          <p:nvPr/>
        </p:nvSpPr>
        <p:spPr>
          <a:xfrm>
            <a:off x="100" y="-5800"/>
            <a:ext cx="9144000" cy="514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6"/>
          <p:cNvSpPr/>
          <p:nvPr/>
        </p:nvSpPr>
        <p:spPr>
          <a:xfrm>
            <a:off x="0" y="-5925"/>
            <a:ext cx="9144000" cy="5149500"/>
          </a:xfrm>
          <a:prstGeom prst="frame">
            <a:avLst>
              <a:gd fmla="val 5041" name="adj1"/>
            </a:avLst>
          </a:prstGeom>
          <a:solidFill>
            <a:srgbClr val="29466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6"/>
          <p:cNvSpPr txBox="1"/>
          <p:nvPr>
            <p:ph idx="1" type="body"/>
          </p:nvPr>
        </p:nvSpPr>
        <p:spPr>
          <a:xfrm>
            <a:off x="457200" y="41015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rgbClr val="294667"/>
              </a:buClr>
              <a:buSzPts val="1200"/>
              <a:buNone/>
              <a:defRPr b="1" sz="1200">
                <a:solidFill>
                  <a:srgbClr val="294667"/>
                </a:solidFill>
              </a:defRPr>
            </a:lvl1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39" name="Shape 139"/>
        <p:cNvGrpSpPr/>
        <p:nvPr/>
      </p:nvGrpSpPr>
      <p:grpSpPr>
        <a:xfrm>
          <a:off x="0" y="0"/>
          <a:ext cx="0" cy="0"/>
          <a:chOff x="0" y="0"/>
          <a:chExt cx="0" cy="0"/>
        </a:xfrm>
      </p:grpSpPr>
      <p:sp>
        <p:nvSpPr>
          <p:cNvPr id="140" name="Google Shape;140;p2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41" name="Google Shape;141;p27"/>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marR="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2" name="Google Shape;142;p2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3" name="Google Shape;143;p2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4" name="Google Shape;144;p2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5" name="Shape 145"/>
        <p:cNvGrpSpPr/>
        <p:nvPr/>
      </p:nvGrpSpPr>
      <p:grpSpPr>
        <a:xfrm>
          <a:off x="0" y="0"/>
          <a:ext cx="0" cy="0"/>
          <a:chOff x="0" y="0"/>
          <a:chExt cx="0" cy="0"/>
        </a:xfrm>
      </p:grpSpPr>
      <p:sp>
        <p:nvSpPr>
          <p:cNvPr id="146" name="Google Shape;146;p2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47" name="Google Shape;147;p2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8" name="Google Shape;148;p2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9" name="Google Shape;149;p2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0" name="Google Shape;150;p2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1pPr>
            <a:lvl2pPr lvl="1"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2pPr>
            <a:lvl3pPr lvl="2"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3pPr>
            <a:lvl4pPr lvl="3"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4pPr>
            <a:lvl5pPr lvl="4"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5pPr>
            <a:lvl6pPr lvl="5"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6pPr>
            <a:lvl7pPr lvl="6"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7pPr>
            <a:lvl8pPr lvl="7"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8pPr>
            <a:lvl9pPr lvl="8" marR="0" rtl="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9pPr>
          </a:lstStyle>
          <a:p/>
        </p:txBody>
      </p:sp>
      <p:sp>
        <p:nvSpPr>
          <p:cNvPr id="7" name="Google Shape;7;p1"/>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60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1pPr>
            <a:lvl2pPr indent="-342900" lvl="1" marL="9144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2pPr>
            <a:lvl3pPr indent="-342900" lvl="2" marL="13716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3pPr>
            <a:lvl4pPr indent="-342900" lvl="3" marL="18288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4pPr>
            <a:lvl5pPr indent="-342900" lvl="4" marL="22860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5pPr>
            <a:lvl6pPr indent="-342900" lvl="5" marL="27432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6pPr>
            <a:lvl7pPr indent="-342900" lvl="6" marL="32004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7pPr>
            <a:lvl8pPr indent="-342900" lvl="7" marL="36576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8pPr>
            <a:lvl9pPr indent="-342900" lvl="8" marL="4114800" marR="0" rtl="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78" name="Shape 78"/>
        <p:cNvGrpSpPr/>
        <p:nvPr/>
      </p:nvGrpSpPr>
      <p:grpSpPr>
        <a:xfrm>
          <a:off x="0" y="0"/>
          <a:ext cx="0" cy="0"/>
          <a:chOff x="0" y="0"/>
          <a:chExt cx="0" cy="0"/>
        </a:xfrm>
      </p:grpSpPr>
      <p:sp>
        <p:nvSpPr>
          <p:cNvPr id="79" name="Google Shape;79;p15"/>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1pPr>
            <a:lvl2pPr lvl="1"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2pPr>
            <a:lvl3pPr lvl="2"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3pPr>
            <a:lvl4pPr lvl="3"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4pPr>
            <a:lvl5pPr lvl="4"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5pPr>
            <a:lvl6pPr lvl="5"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6pPr>
            <a:lvl7pPr lvl="6"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7pPr>
            <a:lvl8pPr lvl="7"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8pPr>
            <a:lvl9pPr lvl="8" marR="0" algn="l">
              <a:lnSpc>
                <a:spcPct val="100000"/>
              </a:lnSpc>
              <a:spcBef>
                <a:spcPts val="0"/>
              </a:spcBef>
              <a:spcAft>
                <a:spcPts val="0"/>
              </a:spcAft>
              <a:buClr>
                <a:srgbClr val="294667"/>
              </a:buClr>
              <a:buSzPts val="1400"/>
              <a:buFont typeface="Merriweather"/>
              <a:buNone/>
              <a:defRPr b="1" i="0" sz="1400" u="none" cap="none" strike="noStrike">
                <a:solidFill>
                  <a:srgbClr val="294667"/>
                </a:solidFill>
                <a:latin typeface="Merriweather"/>
                <a:ea typeface="Merriweather"/>
                <a:cs typeface="Merriweather"/>
                <a:sym typeface="Merriweather"/>
              </a:defRPr>
            </a:lvl9pPr>
          </a:lstStyle>
          <a:p/>
        </p:txBody>
      </p:sp>
      <p:sp>
        <p:nvSpPr>
          <p:cNvPr id="80" name="Google Shape;80;p15"/>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60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1pPr>
            <a:lvl2pPr indent="-342900" lvl="1" marL="9144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2pPr>
            <a:lvl3pPr indent="-342900" lvl="2" marL="13716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3pPr>
            <a:lvl4pPr indent="-342900" lvl="3" marL="18288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4pPr>
            <a:lvl5pPr indent="-342900" lvl="4" marL="22860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5pPr>
            <a:lvl6pPr indent="-342900" lvl="5" marL="27432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6pPr>
            <a:lvl7pPr indent="-342900" lvl="6" marL="32004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7pPr>
            <a:lvl8pPr indent="-342900" lvl="7" marL="36576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8pPr>
            <a:lvl9pPr indent="-342900" lvl="8" marL="4114800" marR="0" algn="l">
              <a:lnSpc>
                <a:spcPct val="100000"/>
              </a:lnSpc>
              <a:spcBef>
                <a:spcPts val="0"/>
              </a:spcBef>
              <a:spcAft>
                <a:spcPts val="0"/>
              </a:spcAft>
              <a:buClr>
                <a:srgbClr val="FFA800"/>
              </a:buClr>
              <a:buSzPts val="1800"/>
              <a:buFont typeface="Open Sans"/>
              <a:buChar char="▫"/>
              <a:defRPr b="0" i="0" sz="1800" u="none" cap="none" strike="noStrike">
                <a:solidFill>
                  <a:srgbClr val="021028"/>
                </a:solidFill>
                <a:latin typeface="Open Sans"/>
                <a:ea typeface="Open Sans"/>
                <a:cs typeface="Open Sans"/>
                <a:sym typeface="Open Sans"/>
              </a:defRPr>
            </a:lvl9pPr>
          </a:lstStyle>
          <a:p/>
        </p:txBody>
      </p:sp>
      <p:sp>
        <p:nvSpPr>
          <p:cNvPr id="81" name="Google Shape;81;p15"/>
          <p:cNvSpPr txBox="1"/>
          <p:nvPr>
            <p:ph idx="12" type="sldNum"/>
          </p:nvPr>
        </p:nvSpPr>
        <p:spPr>
          <a:xfrm>
            <a:off x="8556784" y="4749851"/>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02102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 Id="rId3" Type="http://schemas.openxmlformats.org/officeDocument/2006/relationships/image" Target="../media/image1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2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1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30"/>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b="0" lang="en" sz="2400">
                <a:latin typeface="Open Sans SemiBold"/>
                <a:ea typeface="Open Sans SemiBold"/>
                <a:cs typeface="Open Sans SemiBold"/>
                <a:sym typeface="Open Sans SemiBold"/>
              </a:rPr>
              <a:t>AGENDA</a:t>
            </a:r>
            <a:endParaRPr b="0" sz="2400">
              <a:latin typeface="Open Sans SemiBold"/>
              <a:ea typeface="Open Sans SemiBold"/>
              <a:cs typeface="Open Sans SemiBold"/>
              <a:sym typeface="Open Sans SemiBold"/>
            </a:endParaRPr>
          </a:p>
        </p:txBody>
      </p:sp>
      <p:cxnSp>
        <p:nvCxnSpPr>
          <p:cNvPr id="160" name="Google Shape;160;p30"/>
          <p:cNvCxnSpPr>
            <a:endCxn id="161" idx="0"/>
          </p:cNvCxnSpPr>
          <p:nvPr/>
        </p:nvCxnSpPr>
        <p:spPr>
          <a:xfrm flipH="1">
            <a:off x="6100637" y="12000"/>
            <a:ext cx="4800" cy="1054800"/>
          </a:xfrm>
          <a:prstGeom prst="straightConnector1">
            <a:avLst/>
          </a:prstGeom>
          <a:noFill/>
          <a:ln cap="flat" cmpd="sng" w="19050">
            <a:solidFill>
              <a:schemeClr val="accent6"/>
            </a:solidFill>
            <a:prstDash val="solid"/>
            <a:round/>
            <a:headEnd len="sm" w="sm" type="none"/>
            <a:tailEnd len="med" w="med" type="diamond"/>
          </a:ln>
        </p:spPr>
      </p:cxnSp>
      <p:cxnSp>
        <p:nvCxnSpPr>
          <p:cNvPr id="162" name="Google Shape;162;p30"/>
          <p:cNvCxnSpPr>
            <a:stCxn id="161" idx="2"/>
            <a:endCxn id="163" idx="0"/>
          </p:cNvCxnSpPr>
          <p:nvPr/>
        </p:nvCxnSpPr>
        <p:spPr>
          <a:xfrm flipH="1">
            <a:off x="6092537" y="1545300"/>
            <a:ext cx="8100" cy="787200"/>
          </a:xfrm>
          <a:prstGeom prst="straightConnector1">
            <a:avLst/>
          </a:prstGeom>
          <a:noFill/>
          <a:ln cap="flat" cmpd="sng" w="19050">
            <a:solidFill>
              <a:schemeClr val="accent6"/>
            </a:solidFill>
            <a:prstDash val="solid"/>
            <a:round/>
            <a:headEnd len="med" w="med" type="diamond"/>
            <a:tailEnd len="med" w="med" type="diamond"/>
          </a:ln>
        </p:spPr>
      </p:cxnSp>
      <p:cxnSp>
        <p:nvCxnSpPr>
          <p:cNvPr id="164" name="Google Shape;164;p30"/>
          <p:cNvCxnSpPr>
            <a:stCxn id="165" idx="2"/>
          </p:cNvCxnSpPr>
          <p:nvPr/>
        </p:nvCxnSpPr>
        <p:spPr>
          <a:xfrm>
            <a:off x="6092600" y="4078225"/>
            <a:ext cx="0" cy="1065300"/>
          </a:xfrm>
          <a:prstGeom prst="straightConnector1">
            <a:avLst/>
          </a:prstGeom>
          <a:noFill/>
          <a:ln cap="flat" cmpd="sng" w="19050">
            <a:solidFill>
              <a:schemeClr val="accent6"/>
            </a:solidFill>
            <a:prstDash val="solid"/>
            <a:round/>
            <a:headEnd len="med" w="med" type="diamond"/>
            <a:tailEnd len="sm" w="sm" type="none"/>
          </a:ln>
        </p:spPr>
      </p:cxnSp>
      <p:cxnSp>
        <p:nvCxnSpPr>
          <p:cNvPr id="166" name="Google Shape;166;p30"/>
          <p:cNvCxnSpPr>
            <a:stCxn id="163" idx="2"/>
            <a:endCxn id="165" idx="0"/>
          </p:cNvCxnSpPr>
          <p:nvPr/>
        </p:nvCxnSpPr>
        <p:spPr>
          <a:xfrm>
            <a:off x="6092550" y="2811000"/>
            <a:ext cx="0" cy="788700"/>
          </a:xfrm>
          <a:prstGeom prst="straightConnector1">
            <a:avLst/>
          </a:prstGeom>
          <a:noFill/>
          <a:ln cap="flat" cmpd="sng" w="19050">
            <a:solidFill>
              <a:schemeClr val="accent6"/>
            </a:solidFill>
            <a:prstDash val="solid"/>
            <a:round/>
            <a:headEnd len="med" w="med" type="diamond"/>
            <a:tailEnd len="med" w="med" type="diamond"/>
          </a:ln>
        </p:spPr>
      </p:cxnSp>
      <p:sp>
        <p:nvSpPr>
          <p:cNvPr id="161" name="Google Shape;161;p30"/>
          <p:cNvSpPr txBox="1"/>
          <p:nvPr/>
        </p:nvSpPr>
        <p:spPr>
          <a:xfrm>
            <a:off x="4276474" y="1066800"/>
            <a:ext cx="3648326"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Trial Structure </a:t>
            </a:r>
            <a:endParaRPr b="1" i="0" sz="2000" u="none" cap="none" strike="noStrike">
              <a:solidFill>
                <a:srgbClr val="FFFFFF"/>
              </a:solidFill>
              <a:latin typeface="Open Sans"/>
              <a:ea typeface="Open Sans"/>
              <a:cs typeface="Open Sans"/>
              <a:sym typeface="Open Sans"/>
            </a:endParaRPr>
          </a:p>
        </p:txBody>
      </p:sp>
      <p:sp>
        <p:nvSpPr>
          <p:cNvPr id="165" name="Google Shape;165;p30"/>
          <p:cNvSpPr txBox="1"/>
          <p:nvPr/>
        </p:nvSpPr>
        <p:spPr>
          <a:xfrm>
            <a:off x="4218050" y="3599725"/>
            <a:ext cx="37491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Timekeeping &amp; Other Rules</a:t>
            </a:r>
            <a:endParaRPr b="1" i="0" sz="2000" u="none" cap="none" strike="noStrike">
              <a:solidFill>
                <a:srgbClr val="FFFFFF"/>
              </a:solidFill>
              <a:latin typeface="Open Sans"/>
              <a:ea typeface="Open Sans"/>
              <a:cs typeface="Open Sans"/>
              <a:sym typeface="Open Sans"/>
            </a:endParaRPr>
          </a:p>
        </p:txBody>
      </p:sp>
      <p:sp>
        <p:nvSpPr>
          <p:cNvPr id="163" name="Google Shape;163;p30"/>
          <p:cNvSpPr txBox="1"/>
          <p:nvPr/>
        </p:nvSpPr>
        <p:spPr>
          <a:xfrm>
            <a:off x="3643800" y="2332500"/>
            <a:ext cx="48975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Scoring, Presiding, &amp; Commenting</a:t>
            </a:r>
            <a:endParaRPr b="1" i="0" sz="2000" u="none" cap="none" strike="noStrike">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31"/>
          <p:cNvSpPr txBox="1"/>
          <p:nvPr>
            <p:ph type="ctrTitle"/>
          </p:nvPr>
        </p:nvSpPr>
        <p:spPr>
          <a:xfrm>
            <a:off x="5020500" y="2251075"/>
            <a:ext cx="3818700" cy="1159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latin typeface="Open Sans SemiBold"/>
                <a:ea typeface="Open Sans SemiBold"/>
                <a:cs typeface="Open Sans SemiBold"/>
                <a:sym typeface="Open Sans SemiBold"/>
              </a:rPr>
              <a:t>TRIAL STRUCTURE &amp; WHAT TO EXPECT</a:t>
            </a:r>
            <a:endParaRPr b="0">
              <a:latin typeface="Open Sans SemiBold"/>
              <a:ea typeface="Open Sans SemiBold"/>
              <a:cs typeface="Open Sans SemiBold"/>
              <a:sym typeface="Open Sans SemiBold"/>
            </a:endParaRPr>
          </a:p>
        </p:txBody>
      </p:sp>
      <p:sp>
        <p:nvSpPr>
          <p:cNvPr id="172" name="Google Shape;172;p31"/>
          <p:cNvSpPr txBox="1"/>
          <p:nvPr>
            <p:ph idx="1" type="subTitle"/>
          </p:nvPr>
        </p:nvSpPr>
        <p:spPr>
          <a:xfrm>
            <a:off x="5020500" y="3602050"/>
            <a:ext cx="3675000" cy="573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Learning about the mock trial world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32"/>
          <p:cNvSpPr txBox="1"/>
          <p:nvPr>
            <p:ph idx="4294967295" type="ctrTitle"/>
          </p:nvPr>
        </p:nvSpPr>
        <p:spPr>
          <a:xfrm>
            <a:off x="0" y="769938"/>
            <a:ext cx="9144000" cy="782637"/>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294667"/>
              </a:buClr>
              <a:buSzPts val="1400"/>
              <a:buFont typeface="Merriweather"/>
              <a:buNone/>
            </a:pPr>
            <a:r>
              <a:rPr b="0" i="0" lang="en" sz="3600" u="none" cap="none" strike="noStrike">
                <a:solidFill>
                  <a:srgbClr val="FFFFFF"/>
                </a:solidFill>
                <a:latin typeface="Open Sans SemiBold"/>
                <a:ea typeface="Open Sans SemiBold"/>
                <a:cs typeface="Open Sans SemiBold"/>
                <a:sym typeface="Open Sans SemiBold"/>
              </a:rPr>
              <a:t>What is mock trial?</a:t>
            </a:r>
            <a:endParaRPr b="0" i="0" sz="3600" u="none" cap="none" strike="noStrike">
              <a:solidFill>
                <a:srgbClr val="FFFFFF"/>
              </a:solidFill>
              <a:latin typeface="Open Sans SemiBold"/>
              <a:ea typeface="Open Sans SemiBold"/>
              <a:cs typeface="Open Sans SemiBold"/>
              <a:sym typeface="Open Sans SemiBold"/>
            </a:endParaRPr>
          </a:p>
        </p:txBody>
      </p:sp>
      <p:sp>
        <p:nvSpPr>
          <p:cNvPr id="178" name="Google Shape;178;p32"/>
          <p:cNvSpPr txBox="1"/>
          <p:nvPr>
            <p:ph idx="4294967295" type="subTitle"/>
          </p:nvPr>
        </p:nvSpPr>
        <p:spPr>
          <a:xfrm>
            <a:off x="152400" y="1552575"/>
            <a:ext cx="8839200" cy="164465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600"/>
              </a:spcBef>
              <a:spcAft>
                <a:spcPts val="0"/>
              </a:spcAft>
              <a:buClr>
                <a:schemeClr val="dk1"/>
              </a:buClr>
              <a:buSzPts val="1100"/>
              <a:buFont typeface="Arial"/>
              <a:buNone/>
            </a:pPr>
            <a:r>
              <a:rPr b="0" i="0" lang="en" sz="2000" u="none" cap="none" strike="noStrike">
                <a:solidFill>
                  <a:srgbClr val="FFFFFF"/>
                </a:solidFill>
                <a:latin typeface="Open Sans"/>
                <a:ea typeface="Open Sans"/>
                <a:cs typeface="Open Sans"/>
                <a:sym typeface="Open Sans"/>
              </a:rPr>
              <a:t>Mock trial is a simulation of a</a:t>
            </a:r>
            <a:r>
              <a:rPr b="1" i="0" lang="en" sz="2000" u="none" cap="none" strike="noStrike">
                <a:solidFill>
                  <a:srgbClr val="FFFFFF"/>
                </a:solidFill>
                <a:latin typeface="Open Sans"/>
                <a:ea typeface="Open Sans"/>
                <a:cs typeface="Open Sans"/>
                <a:sym typeface="Open Sans"/>
              </a:rPr>
              <a:t> jury trial</a:t>
            </a:r>
            <a:r>
              <a:rPr b="0" i="0" lang="en" sz="2000" u="none" cap="none" strike="noStrike">
                <a:solidFill>
                  <a:srgbClr val="FFFFFF"/>
                </a:solidFill>
                <a:latin typeface="Open Sans"/>
                <a:ea typeface="Open Sans"/>
                <a:cs typeface="Open Sans"/>
                <a:sym typeface="Open Sans"/>
              </a:rPr>
              <a:t> where students </a:t>
            </a:r>
            <a:r>
              <a:rPr b="1" i="0" lang="en" sz="2000" u="none" cap="none" strike="noStrike">
                <a:solidFill>
                  <a:srgbClr val="FFFFFF"/>
                </a:solidFill>
                <a:latin typeface="Open Sans"/>
                <a:ea typeface="Open Sans"/>
                <a:cs typeface="Open Sans"/>
                <a:sym typeface="Open Sans"/>
              </a:rPr>
              <a:t>portray attorneys and witnesses</a:t>
            </a:r>
            <a:r>
              <a:rPr b="0" i="0" lang="en" sz="2000" u="none" cap="none" strike="noStrike">
                <a:solidFill>
                  <a:srgbClr val="FFFFFF"/>
                </a:solidFill>
                <a:latin typeface="Open Sans"/>
                <a:ea typeface="Open Sans"/>
                <a:cs typeface="Open Sans"/>
                <a:sym typeface="Open Sans"/>
              </a:rPr>
              <a:t>. The trial happens in the fictional jurisdiction of </a:t>
            </a:r>
            <a:r>
              <a:rPr b="1" i="0" lang="en" sz="2000" u="none" cap="none" strike="noStrike">
                <a:solidFill>
                  <a:srgbClr val="FFFFFF"/>
                </a:solidFill>
                <a:latin typeface="Open Sans"/>
                <a:ea typeface="Open Sans"/>
                <a:cs typeface="Open Sans"/>
                <a:sym typeface="Open Sans"/>
              </a:rPr>
              <a:t>Midlands</a:t>
            </a:r>
            <a:r>
              <a:rPr b="0" i="0" lang="en" sz="2000" u="none" cap="none" strike="noStrike">
                <a:solidFill>
                  <a:srgbClr val="FFFFFF"/>
                </a:solidFill>
                <a:latin typeface="Open Sans"/>
                <a:ea typeface="Open Sans"/>
                <a:cs typeface="Open Sans"/>
                <a:sym typeface="Open Sans"/>
              </a:rPr>
              <a:t>, which has its own:</a:t>
            </a:r>
            <a:endParaRPr b="0" i="0" sz="2000" u="none" cap="none" strike="noStrike">
              <a:solidFill>
                <a:srgbClr val="FFFFFF"/>
              </a:solidFill>
              <a:latin typeface="Open Sans"/>
              <a:ea typeface="Open Sans"/>
              <a:cs typeface="Open Sans"/>
              <a:sym typeface="Open Sans"/>
            </a:endParaRPr>
          </a:p>
          <a:p>
            <a:pPr indent="0" lvl="0" marL="0" marR="0" rtl="0" algn="ctr">
              <a:lnSpc>
                <a:spcPct val="100000"/>
              </a:lnSpc>
              <a:spcBef>
                <a:spcPts val="600"/>
              </a:spcBef>
              <a:spcAft>
                <a:spcPts val="0"/>
              </a:spcAft>
              <a:buClr>
                <a:schemeClr val="dk1"/>
              </a:buClr>
              <a:buSzPts val="1100"/>
              <a:buFont typeface="Arial"/>
              <a:buNone/>
            </a:pPr>
            <a:r>
              <a:t/>
            </a:r>
            <a:endParaRPr b="0" i="0" sz="2000" u="none" cap="none" strike="noStrike">
              <a:solidFill>
                <a:srgbClr val="FFFFFF"/>
              </a:solidFill>
              <a:latin typeface="Open Sans"/>
              <a:ea typeface="Open Sans"/>
              <a:cs typeface="Open Sans"/>
              <a:sym typeface="Open Sans"/>
            </a:endParaRPr>
          </a:p>
          <a:p>
            <a:pPr indent="0" lvl="0" marL="0" marR="0" rtl="0" algn="ctr">
              <a:lnSpc>
                <a:spcPct val="100000"/>
              </a:lnSpc>
              <a:spcBef>
                <a:spcPts val="600"/>
              </a:spcBef>
              <a:spcAft>
                <a:spcPts val="0"/>
              </a:spcAft>
              <a:buClr>
                <a:schemeClr val="dk1"/>
              </a:buClr>
              <a:buSzPts val="1100"/>
              <a:buFont typeface="Arial"/>
              <a:buNone/>
            </a:pPr>
            <a:r>
              <a:rPr b="0" i="0" lang="en" sz="2000" u="none" cap="none" strike="noStrike">
                <a:solidFill>
                  <a:srgbClr val="FFFFFF"/>
                </a:solidFill>
                <a:latin typeface="Open Sans"/>
                <a:ea typeface="Open Sans"/>
                <a:cs typeface="Open Sans"/>
                <a:sym typeface="Open Sans"/>
              </a:rPr>
              <a:t>Case Law</a:t>
            </a:r>
            <a:endParaRPr b="0" i="0" sz="2000" u="none" cap="none" strike="noStrike">
              <a:solidFill>
                <a:srgbClr val="FFFFFF"/>
              </a:solidFill>
              <a:latin typeface="Open Sans"/>
              <a:ea typeface="Open Sans"/>
              <a:cs typeface="Open Sans"/>
              <a:sym typeface="Open Sans"/>
            </a:endParaRPr>
          </a:p>
          <a:p>
            <a:pPr indent="0" lvl="0" marL="0" marR="0" rtl="0" algn="ctr">
              <a:lnSpc>
                <a:spcPct val="100000"/>
              </a:lnSpc>
              <a:spcBef>
                <a:spcPts val="600"/>
              </a:spcBef>
              <a:spcAft>
                <a:spcPts val="0"/>
              </a:spcAft>
              <a:buClr>
                <a:schemeClr val="dk1"/>
              </a:buClr>
              <a:buSzPts val="1100"/>
              <a:buFont typeface="Arial"/>
              <a:buNone/>
            </a:pPr>
            <a:r>
              <a:rPr b="0" i="0" lang="en" sz="2000" u="none" cap="none" strike="noStrike">
                <a:solidFill>
                  <a:srgbClr val="FFFFFF"/>
                </a:solidFill>
                <a:latin typeface="Open Sans"/>
                <a:ea typeface="Open Sans"/>
                <a:cs typeface="Open Sans"/>
                <a:sym typeface="Open Sans"/>
              </a:rPr>
              <a:t>Statutes</a:t>
            </a:r>
            <a:endParaRPr b="0" i="0" sz="2000" u="none" cap="none" strike="noStrike">
              <a:solidFill>
                <a:srgbClr val="FFFFFF"/>
              </a:solidFill>
              <a:latin typeface="Open Sans"/>
              <a:ea typeface="Open Sans"/>
              <a:cs typeface="Open Sans"/>
              <a:sym typeface="Open Sans"/>
            </a:endParaRPr>
          </a:p>
          <a:p>
            <a:pPr indent="0" lvl="0" marL="0" marR="0" rtl="0" algn="ctr">
              <a:lnSpc>
                <a:spcPct val="100000"/>
              </a:lnSpc>
              <a:spcBef>
                <a:spcPts val="600"/>
              </a:spcBef>
              <a:spcAft>
                <a:spcPts val="0"/>
              </a:spcAft>
              <a:buClr>
                <a:schemeClr val="dk1"/>
              </a:buClr>
              <a:buSzPts val="1100"/>
              <a:buFont typeface="Arial"/>
              <a:buNone/>
            </a:pPr>
            <a:r>
              <a:rPr b="0" i="0" lang="en" sz="2000" u="none" cap="none" strike="noStrike">
                <a:solidFill>
                  <a:srgbClr val="FFFFFF"/>
                </a:solidFill>
                <a:latin typeface="Open Sans"/>
                <a:ea typeface="Open Sans"/>
                <a:cs typeface="Open Sans"/>
                <a:sym typeface="Open Sans"/>
              </a:rPr>
              <a:t>Rules of Evidence (similar to FRE)</a:t>
            </a:r>
            <a:endParaRPr b="0" i="0" sz="2000" u="none" cap="none" strike="noStrike">
              <a:solidFill>
                <a:srgbClr val="FFFFFF"/>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3"/>
          <p:cNvSpPr txBox="1"/>
          <p:nvPr>
            <p:ph type="title"/>
          </p:nvPr>
        </p:nvSpPr>
        <p:spPr>
          <a:xfrm>
            <a:off x="3408286" y="479850"/>
            <a:ext cx="5471699" cy="872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Font typeface="Open Sans"/>
              <a:buNone/>
            </a:pPr>
            <a:r>
              <a:rPr lang="en" sz="1800">
                <a:latin typeface="Open Sans"/>
                <a:ea typeface="Open Sans"/>
                <a:cs typeface="Open Sans"/>
                <a:sym typeface="Open Sans"/>
              </a:rPr>
              <a:t>This Year’s Case: </a:t>
            </a:r>
            <a:br>
              <a:rPr lang="en" sz="1800">
                <a:latin typeface="Open Sans"/>
                <a:ea typeface="Open Sans"/>
                <a:cs typeface="Open Sans"/>
                <a:sym typeface="Open Sans"/>
              </a:rPr>
            </a:br>
            <a:br>
              <a:rPr lang="en" sz="1800">
                <a:latin typeface="Open Sans"/>
                <a:ea typeface="Open Sans"/>
                <a:cs typeface="Open Sans"/>
                <a:sym typeface="Open Sans"/>
              </a:rPr>
            </a:br>
            <a:r>
              <a:rPr b="1" i="1" lang="en" sz="2400">
                <a:latin typeface="Open Sans"/>
                <a:ea typeface="Open Sans"/>
                <a:cs typeface="Open Sans"/>
                <a:sym typeface="Open Sans"/>
              </a:rPr>
              <a:t>State of Midlands v. Charlie Martin</a:t>
            </a:r>
            <a:endParaRPr i="1" sz="1800"/>
          </a:p>
        </p:txBody>
      </p:sp>
      <p:sp>
        <p:nvSpPr>
          <p:cNvPr id="184" name="Google Shape;184;p33"/>
          <p:cNvSpPr txBox="1"/>
          <p:nvPr>
            <p:ph idx="1" type="body"/>
          </p:nvPr>
        </p:nvSpPr>
        <p:spPr>
          <a:xfrm>
            <a:off x="3276600" y="1428750"/>
            <a:ext cx="5603385" cy="32349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600"/>
              </a:spcBef>
              <a:spcAft>
                <a:spcPts val="0"/>
              </a:spcAft>
              <a:buSzPts val="1400"/>
              <a:buNone/>
            </a:pPr>
            <a:r>
              <a:t/>
            </a:r>
            <a:endParaRPr sz="1600">
              <a:solidFill>
                <a:srgbClr val="1C405D"/>
              </a:solidFill>
              <a:latin typeface="Open Sans"/>
              <a:ea typeface="Open Sans"/>
              <a:cs typeface="Open Sans"/>
              <a:sym typeface="Open Sans"/>
            </a:endParaRPr>
          </a:p>
          <a:p>
            <a:pPr indent="0" lvl="0" marL="139700" rtl="0" algn="l">
              <a:lnSpc>
                <a:spcPct val="100000"/>
              </a:lnSpc>
              <a:spcBef>
                <a:spcPts val="600"/>
              </a:spcBef>
              <a:spcAft>
                <a:spcPts val="0"/>
              </a:spcAft>
              <a:buSzPts val="1400"/>
              <a:buNone/>
            </a:pPr>
            <a:r>
              <a:rPr lang="en" sz="1600">
                <a:solidFill>
                  <a:srgbClr val="1C405D"/>
                </a:solidFill>
                <a:latin typeface="Open Sans"/>
                <a:ea typeface="Open Sans"/>
                <a:cs typeface="Open Sans"/>
                <a:sym typeface="Open Sans"/>
              </a:rPr>
              <a:t>On April 6, 2025, reality television star Rob Armstrong died while attempting to complete a physically strenuous challenge while filming for Season 10 of </a:t>
            </a:r>
            <a:r>
              <a:rPr i="1" lang="en" sz="1600">
                <a:solidFill>
                  <a:srgbClr val="1C405D"/>
                </a:solidFill>
                <a:latin typeface="Open Sans"/>
                <a:ea typeface="Open Sans"/>
                <a:cs typeface="Open Sans"/>
                <a:sym typeface="Open Sans"/>
              </a:rPr>
              <a:t>The Saboteurs</a:t>
            </a:r>
            <a:r>
              <a:rPr lang="en" sz="1600">
                <a:solidFill>
                  <a:srgbClr val="1C405D"/>
                </a:solidFill>
                <a:latin typeface="Open Sans"/>
                <a:ea typeface="Open Sans"/>
                <a:cs typeface="Open Sans"/>
                <a:sym typeface="Open Sans"/>
              </a:rPr>
              <a:t>. </a:t>
            </a:r>
            <a:endParaRPr/>
          </a:p>
          <a:p>
            <a:pPr indent="0" lvl="0" marL="139700" rtl="0" algn="l">
              <a:lnSpc>
                <a:spcPct val="100000"/>
              </a:lnSpc>
              <a:spcBef>
                <a:spcPts val="600"/>
              </a:spcBef>
              <a:spcAft>
                <a:spcPts val="0"/>
              </a:spcAft>
              <a:buSzPts val="1400"/>
              <a:buNone/>
            </a:pPr>
            <a:r>
              <a:rPr lang="en" sz="1600">
                <a:solidFill>
                  <a:srgbClr val="1C405D"/>
                </a:solidFill>
                <a:latin typeface="Open Sans"/>
                <a:ea typeface="Open Sans"/>
                <a:cs typeface="Open Sans"/>
                <a:sym typeface="Open Sans"/>
              </a:rPr>
              <a:t>Shortly thereafter, an indictment was returned by a Midlands grand jury, charging another contestant on the show, Charlie Martin, with Murder and, as a lesser included charge, Negligent Homicide.</a:t>
            </a:r>
            <a:endParaRPr sz="700">
              <a:solidFill>
                <a:srgbClr val="1C405D"/>
              </a:solidFill>
              <a:latin typeface="Open Sans"/>
              <a:ea typeface="Open Sans"/>
              <a:cs typeface="Open Sans"/>
              <a:sym typeface="Open Sans"/>
            </a:endParaRPr>
          </a:p>
          <a:p>
            <a:pPr indent="0" lvl="0" marL="139700" rtl="0" algn="l">
              <a:lnSpc>
                <a:spcPct val="100000"/>
              </a:lnSpc>
              <a:spcBef>
                <a:spcPts val="600"/>
              </a:spcBef>
              <a:spcAft>
                <a:spcPts val="0"/>
              </a:spcAft>
              <a:buSzPts val="1400"/>
              <a:buNone/>
            </a:pPr>
            <a:r>
              <a:t/>
            </a:r>
            <a:endParaRPr sz="1600">
              <a:solidFill>
                <a:srgbClr val="1C405D"/>
              </a:solidFill>
              <a:latin typeface="Open Sans"/>
              <a:ea typeface="Open Sans"/>
              <a:cs typeface="Open Sans"/>
              <a:sym typeface="Open Sans"/>
            </a:endParaRPr>
          </a:p>
        </p:txBody>
      </p:sp>
      <p:pic>
        <p:nvPicPr>
          <p:cNvPr id="185" name="Google Shape;185;p33"/>
          <p:cNvPicPr preferRelativeResize="0"/>
          <p:nvPr/>
        </p:nvPicPr>
        <p:blipFill rotWithShape="1">
          <a:blip r:embed="rId3">
            <a:alphaModFix/>
          </a:blip>
          <a:srcRect b="13696" l="0" r="0" t="0"/>
          <a:stretch/>
        </p:blipFill>
        <p:spPr>
          <a:xfrm>
            <a:off x="597625" y="1848800"/>
            <a:ext cx="1675350" cy="14459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4"/>
          <p:cNvSpPr txBox="1"/>
          <p:nvPr>
            <p:ph idx="4294967295" type="ctrTitle"/>
          </p:nvPr>
        </p:nvSpPr>
        <p:spPr>
          <a:xfrm>
            <a:off x="0" y="522288"/>
            <a:ext cx="9144000" cy="677862"/>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294667"/>
              </a:buClr>
              <a:buSzPts val="1400"/>
              <a:buFont typeface="Merriweather"/>
              <a:buNone/>
            </a:pPr>
            <a:r>
              <a:rPr b="0" i="0" lang="en" sz="2800" u="none" cap="none" strike="noStrike">
                <a:solidFill>
                  <a:srgbClr val="294667"/>
                </a:solidFill>
                <a:latin typeface="Open Sans SemiBold"/>
                <a:ea typeface="Open Sans SemiBold"/>
                <a:cs typeface="Open Sans SemiBold"/>
                <a:sym typeface="Open Sans SemiBold"/>
              </a:rPr>
              <a:t>Case Information</a:t>
            </a:r>
            <a:endParaRPr b="0" i="0" sz="2800" u="none" cap="none" strike="noStrike">
              <a:solidFill>
                <a:srgbClr val="294667"/>
              </a:solidFill>
              <a:latin typeface="Open Sans SemiBold"/>
              <a:ea typeface="Open Sans SemiBold"/>
              <a:cs typeface="Open Sans SemiBold"/>
              <a:sym typeface="Open Sans SemiBold"/>
            </a:endParaRPr>
          </a:p>
        </p:txBody>
      </p:sp>
      <p:sp>
        <p:nvSpPr>
          <p:cNvPr id="191" name="Google Shape;191;p34"/>
          <p:cNvSpPr txBox="1"/>
          <p:nvPr/>
        </p:nvSpPr>
        <p:spPr>
          <a:xfrm>
            <a:off x="609600" y="1200150"/>
            <a:ext cx="7924800" cy="32004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None/>
            </a:pPr>
            <a:r>
              <a:rPr b="1" i="0" lang="en" sz="1800" u="none" cap="none" strike="noStrike">
                <a:solidFill>
                  <a:srgbClr val="294667"/>
                </a:solidFill>
                <a:latin typeface="Open Sans"/>
                <a:ea typeface="Open Sans"/>
                <a:cs typeface="Open Sans"/>
                <a:sym typeface="Open Sans"/>
              </a:rPr>
              <a:t>Many pre-admitted documents. </a:t>
            </a:r>
            <a:r>
              <a:rPr b="0" i="0" lang="en" sz="1800" u="none" cap="none" strike="noStrike">
                <a:solidFill>
                  <a:srgbClr val="294667"/>
                </a:solidFill>
                <a:latin typeface="Open Sans"/>
                <a:ea typeface="Open Sans"/>
                <a:cs typeface="Open Sans"/>
                <a:sym typeface="Open Sans"/>
              </a:rPr>
              <a:t>Students are responsible for orienting you to the pre-admitted evidence they want to highlight however they choose during the trial.</a:t>
            </a:r>
            <a:endParaRPr/>
          </a:p>
          <a:p>
            <a:pPr indent="0" lvl="0" marL="0" marR="0" rtl="0" algn="l">
              <a:lnSpc>
                <a:spcPct val="9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None/>
            </a:pPr>
            <a:r>
              <a:rPr b="1" i="0" lang="en" sz="1800" u="none" cap="none" strike="noStrike">
                <a:solidFill>
                  <a:srgbClr val="294667"/>
                </a:solidFill>
                <a:latin typeface="Open Sans"/>
                <a:ea typeface="Open Sans"/>
                <a:cs typeface="Open Sans"/>
                <a:sym typeface="Open Sans"/>
              </a:rPr>
              <a:t>Changing trials. </a:t>
            </a:r>
            <a:r>
              <a:rPr b="0" i="0" lang="en" sz="1800" u="none" cap="none" strike="noStrike">
                <a:solidFill>
                  <a:srgbClr val="294667"/>
                </a:solidFill>
                <a:latin typeface="Open Sans"/>
                <a:ea typeface="Open Sans"/>
                <a:cs typeface="Open Sans"/>
                <a:sym typeface="Open Sans"/>
              </a:rPr>
              <a:t>Evidence available to students </a:t>
            </a:r>
            <a:r>
              <a:rPr b="0" i="0" lang="en" sz="1800" u="sng" cap="none" strike="noStrike">
                <a:solidFill>
                  <a:srgbClr val="294667"/>
                </a:solidFill>
                <a:latin typeface="Open Sans"/>
                <a:ea typeface="Open Sans"/>
                <a:cs typeface="Open Sans"/>
                <a:sym typeface="Open Sans"/>
              </a:rPr>
              <a:t>changes</a:t>
            </a:r>
            <a:r>
              <a:rPr b="0" i="0" lang="en" sz="1800" u="none" cap="none" strike="noStrike">
                <a:solidFill>
                  <a:srgbClr val="294667"/>
                </a:solidFill>
                <a:latin typeface="Open Sans"/>
                <a:ea typeface="Open Sans"/>
                <a:cs typeface="Open Sans"/>
                <a:sym typeface="Open Sans"/>
              </a:rPr>
              <a:t> depending on witnesses called – so subsequent trials may sound different. </a:t>
            </a:r>
            <a:endParaRPr b="0" i="0" sz="18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None/>
            </a:pPr>
            <a:r>
              <a:rPr b="1" i="0" lang="en" sz="1800" u="none" cap="none" strike="noStrike">
                <a:solidFill>
                  <a:srgbClr val="294667"/>
                </a:solidFill>
                <a:latin typeface="Open Sans"/>
                <a:ea typeface="Open Sans"/>
                <a:cs typeface="Open Sans"/>
                <a:sym typeface="Open Sans"/>
              </a:rPr>
              <a:t>Duress defense not permitted. </a:t>
            </a:r>
            <a:r>
              <a:rPr b="0" i="0" lang="en" sz="1800" u="none" cap="none" strike="noStrike">
                <a:solidFill>
                  <a:srgbClr val="294667"/>
                </a:solidFill>
                <a:latin typeface="Open Sans"/>
                <a:ea typeface="Open Sans"/>
                <a:cs typeface="Open Sans"/>
                <a:sym typeface="Open Sans"/>
              </a:rPr>
              <a:t>The Defense is prohibited from arguing the affirmative defense of duress. Duress is not a permissible defense in a murder trial. Defense is permitted to argue that the Defendant committed the lesser included offense of negligent homicide.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35"/>
          <p:cNvSpPr txBox="1"/>
          <p:nvPr>
            <p:ph type="title"/>
          </p:nvPr>
        </p:nvSpPr>
        <p:spPr>
          <a:xfrm>
            <a:off x="442400" y="1045150"/>
            <a:ext cx="23343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b="0" lang="en" sz="2400">
                <a:latin typeface="Open Sans SemiBold"/>
                <a:ea typeface="Open Sans SemiBold"/>
                <a:cs typeface="Open Sans SemiBold"/>
                <a:sym typeface="Open Sans SemiBold"/>
              </a:rPr>
              <a:t>TRIAL COMPONENTS</a:t>
            </a:r>
            <a:endParaRPr b="0" sz="2400">
              <a:latin typeface="Open Sans SemiBold"/>
              <a:ea typeface="Open Sans SemiBold"/>
              <a:cs typeface="Open Sans SemiBold"/>
              <a:sym typeface="Open Sans SemiBold"/>
            </a:endParaRPr>
          </a:p>
        </p:txBody>
      </p:sp>
      <p:cxnSp>
        <p:nvCxnSpPr>
          <p:cNvPr id="197" name="Google Shape;197;p35"/>
          <p:cNvCxnSpPr>
            <a:endCxn id="198" idx="0"/>
          </p:cNvCxnSpPr>
          <p:nvPr/>
        </p:nvCxnSpPr>
        <p:spPr>
          <a:xfrm>
            <a:off x="6084450" y="-11700"/>
            <a:ext cx="0" cy="219000"/>
          </a:xfrm>
          <a:prstGeom prst="straightConnector1">
            <a:avLst/>
          </a:prstGeom>
          <a:noFill/>
          <a:ln cap="flat" cmpd="sng" w="19050">
            <a:solidFill>
              <a:schemeClr val="accent6"/>
            </a:solidFill>
            <a:prstDash val="solid"/>
            <a:round/>
            <a:headEnd len="sm" w="sm" type="none"/>
            <a:tailEnd len="med" w="med" type="diamond"/>
          </a:ln>
        </p:spPr>
      </p:cxnSp>
      <p:sp>
        <p:nvSpPr>
          <p:cNvPr id="198" name="Google Shape;198;p35"/>
          <p:cNvSpPr txBox="1"/>
          <p:nvPr/>
        </p:nvSpPr>
        <p:spPr>
          <a:xfrm>
            <a:off x="3436500" y="207300"/>
            <a:ext cx="52959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Pre-trial Matters / Introductions</a:t>
            </a:r>
            <a:endParaRPr b="1" i="0" sz="2000" u="none" cap="none" strike="noStrike">
              <a:solidFill>
                <a:srgbClr val="FFFFFF"/>
              </a:solidFill>
              <a:latin typeface="Open Sans"/>
              <a:ea typeface="Open Sans"/>
              <a:cs typeface="Open Sans"/>
              <a:sym typeface="Open Sans"/>
            </a:endParaRPr>
          </a:p>
        </p:txBody>
      </p:sp>
      <p:sp>
        <p:nvSpPr>
          <p:cNvPr id="199" name="Google Shape;199;p35"/>
          <p:cNvSpPr txBox="1"/>
          <p:nvPr/>
        </p:nvSpPr>
        <p:spPr>
          <a:xfrm>
            <a:off x="4218050" y="1656750"/>
            <a:ext cx="37491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Prosecution Case-in-Chief</a:t>
            </a:r>
            <a:endParaRPr b="1" i="0" sz="2000" u="none" cap="none" strike="noStrike">
              <a:solidFill>
                <a:srgbClr val="FFFFFF"/>
              </a:solidFill>
              <a:latin typeface="Open Sans"/>
              <a:ea typeface="Open Sans"/>
              <a:cs typeface="Open Sans"/>
              <a:sym typeface="Open Sans"/>
            </a:endParaRPr>
          </a:p>
        </p:txBody>
      </p:sp>
      <p:sp>
        <p:nvSpPr>
          <p:cNvPr id="200" name="Google Shape;200;p35"/>
          <p:cNvSpPr txBox="1"/>
          <p:nvPr/>
        </p:nvSpPr>
        <p:spPr>
          <a:xfrm>
            <a:off x="3643850" y="932013"/>
            <a:ext cx="48975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Opening Statements</a:t>
            </a:r>
            <a:endParaRPr b="1" i="0" sz="2000" u="none" cap="none" strike="noStrike">
              <a:solidFill>
                <a:srgbClr val="FFFFFF"/>
              </a:solidFill>
              <a:latin typeface="Open Sans"/>
              <a:ea typeface="Open Sans"/>
              <a:cs typeface="Open Sans"/>
              <a:sym typeface="Open Sans"/>
            </a:endParaRPr>
          </a:p>
        </p:txBody>
      </p:sp>
      <p:sp>
        <p:nvSpPr>
          <p:cNvPr id="201" name="Google Shape;201;p35"/>
          <p:cNvSpPr txBox="1"/>
          <p:nvPr/>
        </p:nvSpPr>
        <p:spPr>
          <a:xfrm>
            <a:off x="4218050" y="3106200"/>
            <a:ext cx="37491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Defense Case-in-Chief</a:t>
            </a:r>
            <a:endParaRPr b="1" i="0" sz="2000" u="none" cap="none" strike="noStrike">
              <a:solidFill>
                <a:srgbClr val="FFFFFF"/>
              </a:solidFill>
              <a:latin typeface="Open Sans"/>
              <a:ea typeface="Open Sans"/>
              <a:cs typeface="Open Sans"/>
              <a:sym typeface="Open Sans"/>
            </a:endParaRPr>
          </a:p>
        </p:txBody>
      </p:sp>
      <p:sp>
        <p:nvSpPr>
          <p:cNvPr id="202" name="Google Shape;202;p35"/>
          <p:cNvSpPr txBox="1"/>
          <p:nvPr/>
        </p:nvSpPr>
        <p:spPr>
          <a:xfrm>
            <a:off x="3643850" y="2381463"/>
            <a:ext cx="48975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Customary Break</a:t>
            </a:r>
            <a:endParaRPr b="1" i="0" sz="2000" u="none" cap="none" strike="noStrike">
              <a:solidFill>
                <a:srgbClr val="FFFFFF"/>
              </a:solidFill>
              <a:latin typeface="Open Sans"/>
              <a:ea typeface="Open Sans"/>
              <a:cs typeface="Open Sans"/>
              <a:sym typeface="Open Sans"/>
            </a:endParaRPr>
          </a:p>
        </p:txBody>
      </p:sp>
      <p:sp>
        <p:nvSpPr>
          <p:cNvPr id="203" name="Google Shape;203;p35"/>
          <p:cNvSpPr txBox="1"/>
          <p:nvPr/>
        </p:nvSpPr>
        <p:spPr>
          <a:xfrm>
            <a:off x="4200675" y="4555650"/>
            <a:ext cx="40185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Closing Arguments / Rebuttal</a:t>
            </a:r>
            <a:endParaRPr b="1" i="0" sz="2000" u="none" cap="none" strike="noStrike">
              <a:solidFill>
                <a:srgbClr val="FFFFFF"/>
              </a:solidFill>
              <a:latin typeface="Open Sans"/>
              <a:ea typeface="Open Sans"/>
              <a:cs typeface="Open Sans"/>
              <a:sym typeface="Open Sans"/>
            </a:endParaRPr>
          </a:p>
        </p:txBody>
      </p:sp>
      <p:sp>
        <p:nvSpPr>
          <p:cNvPr id="204" name="Google Shape;204;p35"/>
          <p:cNvSpPr txBox="1"/>
          <p:nvPr/>
        </p:nvSpPr>
        <p:spPr>
          <a:xfrm>
            <a:off x="3761175" y="3830913"/>
            <a:ext cx="4897500" cy="478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rgbClr val="FFFFFF"/>
                </a:solidFill>
                <a:latin typeface="Open Sans"/>
                <a:ea typeface="Open Sans"/>
                <a:cs typeface="Open Sans"/>
                <a:sym typeface="Open Sans"/>
              </a:rPr>
              <a:t>Customary Break</a:t>
            </a:r>
            <a:endParaRPr b="1" i="0" sz="2000" u="none" cap="none" strike="noStrike">
              <a:solidFill>
                <a:srgbClr val="FFFFFF"/>
              </a:solidFill>
              <a:latin typeface="Open Sans"/>
              <a:ea typeface="Open Sans"/>
              <a:cs typeface="Open Sans"/>
              <a:sym typeface="Open Sans"/>
            </a:endParaRPr>
          </a:p>
        </p:txBody>
      </p:sp>
      <p:cxnSp>
        <p:nvCxnSpPr>
          <p:cNvPr id="205" name="Google Shape;205;p35"/>
          <p:cNvCxnSpPr/>
          <p:nvPr/>
        </p:nvCxnSpPr>
        <p:spPr>
          <a:xfrm>
            <a:off x="6092600" y="3483713"/>
            <a:ext cx="0" cy="448200"/>
          </a:xfrm>
          <a:prstGeom prst="straightConnector1">
            <a:avLst/>
          </a:prstGeom>
          <a:noFill/>
          <a:ln cap="flat" cmpd="sng" w="19050">
            <a:solidFill>
              <a:schemeClr val="accent6"/>
            </a:solidFill>
            <a:prstDash val="solid"/>
            <a:round/>
            <a:headEnd len="med" w="med" type="diamond"/>
            <a:tailEnd len="med" w="med" type="diamond"/>
          </a:ln>
        </p:spPr>
      </p:cxnSp>
      <p:cxnSp>
        <p:nvCxnSpPr>
          <p:cNvPr id="206" name="Google Shape;206;p35"/>
          <p:cNvCxnSpPr/>
          <p:nvPr/>
        </p:nvCxnSpPr>
        <p:spPr>
          <a:xfrm>
            <a:off x="6092600" y="4233663"/>
            <a:ext cx="0" cy="448200"/>
          </a:xfrm>
          <a:prstGeom prst="straightConnector1">
            <a:avLst/>
          </a:prstGeom>
          <a:noFill/>
          <a:ln cap="flat" cmpd="sng" w="19050">
            <a:solidFill>
              <a:schemeClr val="accent6"/>
            </a:solidFill>
            <a:prstDash val="solid"/>
            <a:round/>
            <a:headEnd len="med" w="med" type="diamond"/>
            <a:tailEnd len="med" w="med" type="diamond"/>
          </a:ln>
        </p:spPr>
      </p:cxnSp>
      <p:cxnSp>
        <p:nvCxnSpPr>
          <p:cNvPr id="207" name="Google Shape;207;p35"/>
          <p:cNvCxnSpPr/>
          <p:nvPr/>
        </p:nvCxnSpPr>
        <p:spPr>
          <a:xfrm>
            <a:off x="6092600" y="2758975"/>
            <a:ext cx="0" cy="448200"/>
          </a:xfrm>
          <a:prstGeom prst="straightConnector1">
            <a:avLst/>
          </a:prstGeom>
          <a:noFill/>
          <a:ln cap="flat" cmpd="sng" w="19050">
            <a:solidFill>
              <a:schemeClr val="accent6"/>
            </a:solidFill>
            <a:prstDash val="solid"/>
            <a:round/>
            <a:headEnd len="med" w="med" type="diamond"/>
            <a:tailEnd len="med" w="med" type="diamond"/>
          </a:ln>
        </p:spPr>
      </p:cxnSp>
      <p:cxnSp>
        <p:nvCxnSpPr>
          <p:cNvPr id="208" name="Google Shape;208;p35"/>
          <p:cNvCxnSpPr/>
          <p:nvPr/>
        </p:nvCxnSpPr>
        <p:spPr>
          <a:xfrm>
            <a:off x="6092600" y="2034250"/>
            <a:ext cx="0" cy="448200"/>
          </a:xfrm>
          <a:prstGeom prst="straightConnector1">
            <a:avLst/>
          </a:prstGeom>
          <a:noFill/>
          <a:ln cap="flat" cmpd="sng" w="19050">
            <a:solidFill>
              <a:schemeClr val="accent6"/>
            </a:solidFill>
            <a:prstDash val="solid"/>
            <a:round/>
            <a:headEnd len="med" w="med" type="diamond"/>
            <a:tailEnd len="med" w="med" type="diamond"/>
          </a:ln>
        </p:spPr>
      </p:cxnSp>
      <p:cxnSp>
        <p:nvCxnSpPr>
          <p:cNvPr id="209" name="Google Shape;209;p35"/>
          <p:cNvCxnSpPr/>
          <p:nvPr/>
        </p:nvCxnSpPr>
        <p:spPr>
          <a:xfrm>
            <a:off x="6092600" y="1309525"/>
            <a:ext cx="0" cy="448200"/>
          </a:xfrm>
          <a:prstGeom prst="straightConnector1">
            <a:avLst/>
          </a:prstGeom>
          <a:noFill/>
          <a:ln cap="flat" cmpd="sng" w="19050">
            <a:solidFill>
              <a:schemeClr val="accent6"/>
            </a:solidFill>
            <a:prstDash val="solid"/>
            <a:round/>
            <a:headEnd len="med" w="med" type="diamond"/>
            <a:tailEnd len="med" w="med" type="diamond"/>
          </a:ln>
        </p:spPr>
      </p:cxnSp>
      <p:cxnSp>
        <p:nvCxnSpPr>
          <p:cNvPr id="210" name="Google Shape;210;p35"/>
          <p:cNvCxnSpPr/>
          <p:nvPr/>
        </p:nvCxnSpPr>
        <p:spPr>
          <a:xfrm>
            <a:off x="6084450" y="596938"/>
            <a:ext cx="0" cy="448200"/>
          </a:xfrm>
          <a:prstGeom prst="straightConnector1">
            <a:avLst/>
          </a:prstGeom>
          <a:noFill/>
          <a:ln cap="flat" cmpd="sng" w="19050">
            <a:solidFill>
              <a:schemeClr val="accent6"/>
            </a:solidFill>
            <a:prstDash val="solid"/>
            <a:round/>
            <a:headEnd len="med" w="med" type="diamond"/>
            <a:tailEnd len="med" w="med" type="diamond"/>
          </a:ln>
        </p:spPr>
      </p:cxnSp>
      <p:sp>
        <p:nvSpPr>
          <p:cNvPr id="211" name="Google Shape;211;p35"/>
          <p:cNvSpPr txBox="1"/>
          <p:nvPr/>
        </p:nvSpPr>
        <p:spPr>
          <a:xfrm>
            <a:off x="442400" y="2356550"/>
            <a:ext cx="2119650" cy="210121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94667"/>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5" name="Shape 215"/>
        <p:cNvGrpSpPr/>
        <p:nvPr/>
      </p:nvGrpSpPr>
      <p:grpSpPr>
        <a:xfrm>
          <a:off x="0" y="0"/>
          <a:ext cx="0" cy="0"/>
          <a:chOff x="0" y="0"/>
          <a:chExt cx="0" cy="0"/>
        </a:xfrm>
      </p:grpSpPr>
      <p:sp>
        <p:nvSpPr>
          <p:cNvPr id="216" name="Google Shape;216;p36"/>
          <p:cNvSpPr txBox="1"/>
          <p:nvPr>
            <p:ph type="ctrTitle"/>
          </p:nvPr>
        </p:nvSpPr>
        <p:spPr>
          <a:xfrm>
            <a:off x="5020500" y="2251075"/>
            <a:ext cx="3675000" cy="1159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latin typeface="Open Sans SemiBold"/>
                <a:ea typeface="Open Sans SemiBold"/>
                <a:cs typeface="Open Sans SemiBold"/>
                <a:sym typeface="Open Sans SemiBold"/>
              </a:rPr>
              <a:t>PRESIDING, SCORING, &amp; COMMENTING</a:t>
            </a:r>
            <a:endParaRPr b="0">
              <a:latin typeface="Open Sans SemiBold"/>
              <a:ea typeface="Open Sans SemiBold"/>
              <a:cs typeface="Open Sans SemiBold"/>
              <a:sym typeface="Open Sans SemiBold"/>
            </a:endParaRPr>
          </a:p>
        </p:txBody>
      </p:sp>
      <p:sp>
        <p:nvSpPr>
          <p:cNvPr id="217" name="Google Shape;217;p36"/>
          <p:cNvSpPr txBox="1"/>
          <p:nvPr>
            <p:ph idx="1" type="subTitle"/>
          </p:nvPr>
        </p:nvSpPr>
        <p:spPr>
          <a:xfrm>
            <a:off x="5020500" y="3602050"/>
            <a:ext cx="3675000" cy="573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How to evaluate the round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37"/>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3000"/>
              <a:t>Your Role</a:t>
            </a:r>
            <a:endParaRPr sz="3000"/>
          </a:p>
        </p:txBody>
      </p:sp>
      <p:sp>
        <p:nvSpPr>
          <p:cNvPr id="223" name="Google Shape;223;p37"/>
          <p:cNvSpPr txBox="1"/>
          <p:nvPr/>
        </p:nvSpPr>
        <p:spPr>
          <a:xfrm>
            <a:off x="313436" y="2024997"/>
            <a:ext cx="2147400" cy="25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You are here to judge the trials and evaluate the students’ performances</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You will do so in panels of two or more individuals</a:t>
            </a:r>
            <a:endParaRPr b="0" i="0" sz="1800" u="none" cap="none" strike="noStrike">
              <a:solidFill>
                <a:srgbClr val="FFFFFF"/>
              </a:solidFill>
              <a:latin typeface="Open Sans"/>
              <a:ea typeface="Open Sans"/>
              <a:cs typeface="Open Sans"/>
              <a:sym typeface="Open Sans"/>
            </a:endParaRPr>
          </a:p>
        </p:txBody>
      </p:sp>
      <p:pic>
        <p:nvPicPr>
          <p:cNvPr id="224" name="Google Shape;224;p37"/>
          <p:cNvPicPr preferRelativeResize="0"/>
          <p:nvPr/>
        </p:nvPicPr>
        <p:blipFill rotWithShape="1">
          <a:blip r:embed="rId4">
            <a:alphaModFix/>
          </a:blip>
          <a:srcRect b="20824" l="12336" r="12110" t="7019"/>
          <a:stretch/>
        </p:blipFill>
        <p:spPr>
          <a:xfrm>
            <a:off x="4027950" y="519375"/>
            <a:ext cx="1328681" cy="1269049"/>
          </a:xfrm>
          <a:prstGeom prst="rect">
            <a:avLst/>
          </a:prstGeom>
          <a:noFill/>
          <a:ln>
            <a:noFill/>
          </a:ln>
        </p:spPr>
      </p:pic>
      <p:sp>
        <p:nvSpPr>
          <p:cNvPr id="225" name="Google Shape;225;p37"/>
          <p:cNvSpPr txBox="1"/>
          <p:nvPr/>
        </p:nvSpPr>
        <p:spPr>
          <a:xfrm>
            <a:off x="3366831" y="2296075"/>
            <a:ext cx="2688300" cy="2315100"/>
          </a:xfrm>
          <a:prstGeom prst="rect">
            <a:avLst/>
          </a:prstGeom>
          <a:noFill/>
          <a:ln cap="flat" cmpd="sng" w="9525">
            <a:solidFill>
              <a:srgbClr val="000000"/>
            </a:solidFill>
            <a:prstDash val="dot"/>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294667"/>
                </a:solidFill>
                <a:latin typeface="Open Sans"/>
                <a:ea typeface="Open Sans"/>
                <a:cs typeface="Open Sans"/>
                <a:sym typeface="Open Sans"/>
              </a:rPr>
              <a:t>Score </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None/>
            </a:pPr>
            <a:r>
              <a:rPr b="0" i="0" lang="en" sz="1400" u="none" cap="none" strike="noStrike">
                <a:solidFill>
                  <a:srgbClr val="294667"/>
                </a:solidFill>
                <a:latin typeface="Open Sans"/>
                <a:ea typeface="Open Sans"/>
                <a:cs typeface="Open Sans"/>
                <a:sym typeface="Open Sans"/>
              </a:rPr>
              <a:t>(if needed)</a:t>
            </a:r>
            <a:endParaRPr b="0" i="0" sz="14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chemeClr val="dk1"/>
              </a:buClr>
              <a:buSzPts val="1100"/>
              <a:buFont typeface="Arial"/>
              <a:buNone/>
            </a:pPr>
            <a:r>
              <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294667"/>
                </a:solidFill>
                <a:latin typeface="Open Sans"/>
                <a:ea typeface="Open Sans"/>
                <a:cs typeface="Open Sans"/>
                <a:sym typeface="Open Sans"/>
              </a:rPr>
              <a:t>Provide feedback</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chemeClr val="dk1"/>
              </a:buClr>
              <a:buSzPts val="1100"/>
              <a:buFont typeface="Arial"/>
              <a:buNone/>
            </a:pPr>
            <a:r>
              <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294667"/>
                </a:solidFill>
                <a:latin typeface="Open Sans"/>
                <a:ea typeface="Open Sans"/>
                <a:cs typeface="Open Sans"/>
                <a:sym typeface="Open Sans"/>
              </a:rPr>
              <a:t>Preside </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294667"/>
                </a:solidFill>
                <a:latin typeface="Open Sans"/>
                <a:ea typeface="Open Sans"/>
                <a:cs typeface="Open Sans"/>
                <a:sym typeface="Open Sans"/>
              </a:rPr>
              <a:t>(rule on objections, keep trial moving)</a:t>
            </a:r>
            <a:endParaRPr b="0" i="0" sz="14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294667"/>
              </a:solidFill>
              <a:latin typeface="Open Sans"/>
              <a:ea typeface="Open Sans"/>
              <a:cs typeface="Open Sans"/>
              <a:sym typeface="Open Sans"/>
            </a:endParaRPr>
          </a:p>
        </p:txBody>
      </p:sp>
      <p:sp>
        <p:nvSpPr>
          <p:cNvPr id="226" name="Google Shape;226;p37"/>
          <p:cNvSpPr txBox="1"/>
          <p:nvPr/>
        </p:nvSpPr>
        <p:spPr>
          <a:xfrm>
            <a:off x="6187331" y="2320319"/>
            <a:ext cx="2651700" cy="2290800"/>
          </a:xfrm>
          <a:prstGeom prst="rect">
            <a:avLst/>
          </a:prstGeom>
          <a:noFill/>
          <a:ln cap="flat" cmpd="sng" w="952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294667"/>
                </a:solidFill>
                <a:latin typeface="Open Sans"/>
                <a:ea typeface="Open Sans"/>
                <a:cs typeface="Open Sans"/>
                <a:sym typeface="Open Sans"/>
              </a:rPr>
              <a:t>Score</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294667"/>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294667"/>
                </a:solidFill>
                <a:latin typeface="Open Sans"/>
                <a:ea typeface="Open Sans"/>
                <a:cs typeface="Open Sans"/>
                <a:sym typeface="Open Sans"/>
              </a:rPr>
              <a:t>Provide feedback</a:t>
            </a:r>
            <a:endParaRPr b="1" i="0" sz="1800" u="none" cap="none" strike="noStrike">
              <a:solidFill>
                <a:srgbClr val="294667"/>
              </a:solidFill>
              <a:latin typeface="Open Sans"/>
              <a:ea typeface="Open Sans"/>
              <a:cs typeface="Open Sans"/>
              <a:sym typeface="Open Sans"/>
            </a:endParaRPr>
          </a:p>
        </p:txBody>
      </p:sp>
      <p:sp>
        <p:nvSpPr>
          <p:cNvPr id="227" name="Google Shape;227;p37"/>
          <p:cNvSpPr txBox="1"/>
          <p:nvPr/>
        </p:nvSpPr>
        <p:spPr>
          <a:xfrm>
            <a:off x="3329850" y="1990425"/>
            <a:ext cx="2724900" cy="305700"/>
          </a:xfrm>
          <a:prstGeom prst="rect">
            <a:avLst/>
          </a:prstGeom>
          <a:solidFill>
            <a:srgbClr val="29466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i="0" lang="en" sz="2200" u="none" cap="none" strike="noStrike">
                <a:solidFill>
                  <a:srgbClr val="FFFFFF"/>
                </a:solidFill>
                <a:latin typeface="Open Sans"/>
                <a:ea typeface="Open Sans"/>
                <a:cs typeface="Open Sans"/>
                <a:sym typeface="Open Sans"/>
              </a:rPr>
              <a:t>PRESIDER</a:t>
            </a:r>
            <a:endParaRPr b="1" i="0" sz="2200" u="none" cap="none" strike="noStrike">
              <a:solidFill>
                <a:srgbClr val="FFFFFF"/>
              </a:solidFill>
              <a:latin typeface="Open Sans"/>
              <a:ea typeface="Open Sans"/>
              <a:cs typeface="Open Sans"/>
              <a:sym typeface="Open Sans"/>
            </a:endParaRPr>
          </a:p>
        </p:txBody>
      </p:sp>
      <p:sp>
        <p:nvSpPr>
          <p:cNvPr id="228" name="Google Shape;228;p37"/>
          <p:cNvSpPr txBox="1"/>
          <p:nvPr/>
        </p:nvSpPr>
        <p:spPr>
          <a:xfrm>
            <a:off x="6169050" y="1990425"/>
            <a:ext cx="2688300" cy="330000"/>
          </a:xfrm>
          <a:prstGeom prst="rect">
            <a:avLst/>
          </a:prstGeom>
          <a:solidFill>
            <a:srgbClr val="29466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i="0" lang="en" sz="2200" u="none" cap="none" strike="noStrike">
                <a:solidFill>
                  <a:srgbClr val="FFFFFF"/>
                </a:solidFill>
                <a:latin typeface="Open Sans"/>
                <a:ea typeface="Open Sans"/>
                <a:cs typeface="Open Sans"/>
                <a:sym typeface="Open Sans"/>
              </a:rPr>
              <a:t>SCORER</a:t>
            </a:r>
            <a:endParaRPr b="1" i="0" sz="2200" u="none" cap="none" strike="noStrike">
              <a:solidFill>
                <a:srgbClr val="FFFFFF"/>
              </a:solidFill>
              <a:latin typeface="Open Sans"/>
              <a:ea typeface="Open Sans"/>
              <a:cs typeface="Open Sans"/>
              <a:sym typeface="Open Sans"/>
            </a:endParaRPr>
          </a:p>
        </p:txBody>
      </p:sp>
      <p:pic>
        <p:nvPicPr>
          <p:cNvPr id="229" name="Google Shape;229;p37"/>
          <p:cNvPicPr preferRelativeResize="0"/>
          <p:nvPr/>
        </p:nvPicPr>
        <p:blipFill rotWithShape="1">
          <a:blip r:embed="rId4">
            <a:alphaModFix/>
          </a:blip>
          <a:srcRect b="20824" l="12336" r="12110" t="7019"/>
          <a:stretch/>
        </p:blipFill>
        <p:spPr>
          <a:xfrm>
            <a:off x="6848838" y="519375"/>
            <a:ext cx="1328680" cy="1269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8"/>
          <p:cNvSpPr txBox="1"/>
          <p:nvPr>
            <p:ph idx="4294967295" type="ctrTitle"/>
          </p:nvPr>
        </p:nvSpPr>
        <p:spPr>
          <a:xfrm>
            <a:off x="0" y="565150"/>
            <a:ext cx="9144000" cy="677863"/>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294667"/>
              </a:buClr>
              <a:buSzPts val="1400"/>
              <a:buFont typeface="Merriweather"/>
              <a:buNone/>
            </a:pPr>
            <a:r>
              <a:rPr b="0" i="0" lang="en" sz="3600" u="none" cap="none" strike="noStrike">
                <a:solidFill>
                  <a:srgbClr val="294667"/>
                </a:solidFill>
                <a:latin typeface="Open Sans SemiBold"/>
                <a:ea typeface="Open Sans SemiBold"/>
                <a:cs typeface="Open Sans SemiBold"/>
                <a:sym typeface="Open Sans SemiBold"/>
              </a:rPr>
              <a:t>PRESIDER: RULING ON OBJECTIONS</a:t>
            </a:r>
            <a:endParaRPr b="0" i="0" sz="3600" u="none" cap="none" strike="noStrike">
              <a:solidFill>
                <a:srgbClr val="294667"/>
              </a:solidFill>
              <a:latin typeface="Open Sans SemiBold"/>
              <a:ea typeface="Open Sans SemiBold"/>
              <a:cs typeface="Open Sans SemiBold"/>
              <a:sym typeface="Open Sans SemiBold"/>
            </a:endParaRPr>
          </a:p>
        </p:txBody>
      </p:sp>
      <p:sp>
        <p:nvSpPr>
          <p:cNvPr id="235" name="Google Shape;235;p38"/>
          <p:cNvSpPr txBox="1"/>
          <p:nvPr/>
        </p:nvSpPr>
        <p:spPr>
          <a:xfrm>
            <a:off x="775950" y="971550"/>
            <a:ext cx="7592100" cy="3309934"/>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In general, please allow students to be heard on objections. We want them to display what they do (and don’t) know. </a:t>
            </a:r>
            <a:endParaRPr/>
          </a:p>
          <a:p>
            <a:pPr indent="0" lvl="0" marL="114300" marR="0" rtl="0" algn="l">
              <a:lnSpc>
                <a:spcPct val="10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Try not to let objection arguments drag on too long. Allowing each advocate one or two times to speak should be sufficient for ruling on most objections.</a:t>
            </a:r>
            <a:endParaRPr/>
          </a:p>
          <a:p>
            <a:pPr indent="-228600" lvl="0" marL="457200" marR="0" rtl="0" algn="l">
              <a:lnSpc>
                <a:spcPct val="100000"/>
              </a:lnSpc>
              <a:spcBef>
                <a:spcPts val="0"/>
              </a:spcBef>
              <a:spcAft>
                <a:spcPts val="0"/>
              </a:spcAft>
              <a:buClr>
                <a:srgbClr val="294667"/>
              </a:buClr>
              <a:buSzPts val="1800"/>
              <a:buFont typeface="Open Sans"/>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Please do not raise your own objections and do not question the witnesses yourself.</a:t>
            </a:r>
            <a:endParaRPr/>
          </a:p>
          <a:p>
            <a:pPr indent="-228600" lvl="0" marL="457200" marR="0" rtl="0" algn="l">
              <a:lnSpc>
                <a:spcPct val="100000"/>
              </a:lnSpc>
              <a:spcBef>
                <a:spcPts val="0"/>
              </a:spcBef>
              <a:spcAft>
                <a:spcPts val="0"/>
              </a:spcAft>
              <a:buClr>
                <a:srgbClr val="294667"/>
              </a:buClr>
              <a:buSzPts val="1800"/>
              <a:buFont typeface="Open Sans"/>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You have discretion and final say in your rulings.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39"/>
          <p:cNvSpPr txBox="1"/>
          <p:nvPr>
            <p:ph type="title"/>
          </p:nvPr>
        </p:nvSpPr>
        <p:spPr>
          <a:xfrm>
            <a:off x="442405" y="1045150"/>
            <a:ext cx="2147400" cy="7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200"/>
              <a:t>Unique Aspects of Trials in Midlands</a:t>
            </a:r>
            <a:endParaRPr sz="2200"/>
          </a:p>
        </p:txBody>
      </p:sp>
      <p:sp>
        <p:nvSpPr>
          <p:cNvPr id="241" name="Google Shape;241;p39"/>
          <p:cNvSpPr txBox="1"/>
          <p:nvPr/>
        </p:nvSpPr>
        <p:spPr>
          <a:xfrm>
            <a:off x="313436" y="2024997"/>
            <a:ext cx="2147400" cy="25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00"/>
              </a:spcBef>
              <a:spcAft>
                <a:spcPts val="0"/>
              </a:spcAft>
              <a:buClr>
                <a:srgbClr val="000000"/>
              </a:buClr>
              <a:buSzPts val="1800"/>
              <a:buFont typeface="Arial"/>
              <a:buNone/>
            </a:pPr>
            <a:r>
              <a:rPr b="0" i="0" lang="en" sz="1800" u="none" cap="none" strike="noStrike">
                <a:solidFill>
                  <a:srgbClr val="FFFFFF"/>
                </a:solidFill>
                <a:latin typeface="Arial"/>
                <a:ea typeface="Arial"/>
                <a:cs typeface="Arial"/>
                <a:sym typeface="Arial"/>
              </a:rPr>
              <a:t>Differences from real-world trials</a:t>
            </a:r>
            <a:endParaRPr/>
          </a:p>
        </p:txBody>
      </p:sp>
      <p:sp>
        <p:nvSpPr>
          <p:cNvPr id="242" name="Google Shape;242;p39"/>
          <p:cNvSpPr txBox="1"/>
          <p:nvPr/>
        </p:nvSpPr>
        <p:spPr>
          <a:xfrm>
            <a:off x="3366830" y="285750"/>
            <a:ext cx="5490519" cy="4572000"/>
          </a:xfrm>
          <a:prstGeom prst="rect">
            <a:avLst/>
          </a:prstGeom>
          <a:solidFill>
            <a:schemeClr val="l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NO objections to openings or closings</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Defense MUST open after prosecution opens (no deferred openings)</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NO argued motions in limine, for a directed verdict, or mistrial</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NO side bars</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NO scope limitations on cross-examination (but scope is limited on re-direct and re-cross examination)</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All witnesses MUST be cross examined </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NO tendering of expert witnesses</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NO binding law or precedents, other than those provided in Midlands statutes and the case law included in the case packet</a:t>
            </a:r>
            <a:endParaRPr/>
          </a:p>
          <a:p>
            <a:pPr indent="-342900" lvl="1" marL="342900" marR="0" rtl="0" algn="l">
              <a:lnSpc>
                <a:spcPct val="90000"/>
              </a:lnSpc>
              <a:spcBef>
                <a:spcPts val="480"/>
              </a:spcBef>
              <a:spcAft>
                <a:spcPts val="0"/>
              </a:spcAft>
              <a:buClr>
                <a:srgbClr val="294667"/>
              </a:buClr>
              <a:buSzPts val="1800"/>
              <a:buFont typeface="Arial"/>
              <a:buChar char="•"/>
            </a:pPr>
            <a:r>
              <a:rPr b="0" i="0" lang="en" sz="1500" u="none" cap="none" strike="noStrike">
                <a:solidFill>
                  <a:srgbClr val="294667"/>
                </a:solidFill>
                <a:latin typeface="Open Sans"/>
                <a:ea typeface="Open Sans"/>
                <a:cs typeface="Open Sans"/>
                <a:sym typeface="Open Sans"/>
              </a:rPr>
              <a:t>NO Constitutional objections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40"/>
          <p:cNvSpPr txBox="1"/>
          <p:nvPr>
            <p:ph type="title"/>
          </p:nvPr>
        </p:nvSpPr>
        <p:spPr>
          <a:xfrm>
            <a:off x="434706" y="796375"/>
            <a:ext cx="5218800" cy="669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Movement Throughout Trial and Exhibits </a:t>
            </a:r>
            <a:endParaRPr sz="2400"/>
          </a:p>
        </p:txBody>
      </p:sp>
      <p:sp>
        <p:nvSpPr>
          <p:cNvPr id="248" name="Google Shape;248;p40"/>
          <p:cNvSpPr txBox="1"/>
          <p:nvPr>
            <p:ph idx="1" type="body"/>
          </p:nvPr>
        </p:nvSpPr>
        <p:spPr>
          <a:xfrm>
            <a:off x="434325" y="1581150"/>
            <a:ext cx="5166000" cy="31164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294667"/>
              </a:buClr>
              <a:buSzPts val="1800"/>
              <a:buChar char="▫"/>
            </a:pPr>
            <a:r>
              <a:rPr lang="en" sz="2000">
                <a:solidFill>
                  <a:schemeClr val="lt1"/>
                </a:solidFill>
                <a:latin typeface="Open Sans"/>
                <a:ea typeface="Open Sans"/>
                <a:cs typeface="Open Sans"/>
                <a:sym typeface="Open Sans"/>
              </a:rPr>
              <a:t>While other jurisdictions may differ, please allow students to move throughout the well and use demonstrative aids (subject to objections).</a:t>
            </a:r>
            <a:endParaRPr/>
          </a:p>
          <a:p>
            <a:pPr indent="-342900" lvl="0" marL="457200" rtl="0" algn="l">
              <a:lnSpc>
                <a:spcPct val="100000"/>
              </a:lnSpc>
              <a:spcBef>
                <a:spcPts val="0"/>
              </a:spcBef>
              <a:spcAft>
                <a:spcPts val="0"/>
              </a:spcAft>
              <a:buClr>
                <a:srgbClr val="294667"/>
              </a:buClr>
              <a:buSzPts val="1800"/>
              <a:buChar char="▫"/>
            </a:pPr>
            <a:r>
              <a:rPr lang="en" sz="2000">
                <a:solidFill>
                  <a:schemeClr val="lt1"/>
                </a:solidFill>
                <a:latin typeface="Open Sans"/>
                <a:ea typeface="Open Sans"/>
                <a:cs typeface="Open Sans"/>
                <a:sym typeface="Open Sans"/>
              </a:rPr>
              <a:t>Students may elect to provide exhibits to the Court and witnesses via exhibit binders they have provided, which may be located at the bench and witness stand.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1"/>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3000"/>
              <a:t>The Ballot</a:t>
            </a:r>
            <a:endParaRPr sz="3000"/>
          </a:p>
        </p:txBody>
      </p:sp>
      <p:sp>
        <p:nvSpPr>
          <p:cNvPr id="254" name="Google Shape;254;p41"/>
          <p:cNvSpPr txBox="1"/>
          <p:nvPr/>
        </p:nvSpPr>
        <p:spPr>
          <a:xfrm>
            <a:off x="442400" y="2167525"/>
            <a:ext cx="2303100" cy="25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Ballot has 3 carbon copy pages</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Don’t write on the full stack!</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Be sure to set each page directly on the table to write</a:t>
            </a:r>
            <a:endParaRPr b="0" i="0" sz="1800" u="none" cap="none" strike="noStrike">
              <a:solidFill>
                <a:srgbClr val="FFFFFF"/>
              </a:solidFill>
              <a:latin typeface="Open Sans"/>
              <a:ea typeface="Open Sans"/>
              <a:cs typeface="Open Sans"/>
              <a:sym typeface="Open Sans"/>
            </a:endParaRPr>
          </a:p>
        </p:txBody>
      </p:sp>
      <p:pic>
        <p:nvPicPr>
          <p:cNvPr id="255" name="Google Shape;255;p41"/>
          <p:cNvPicPr preferRelativeResize="0"/>
          <p:nvPr/>
        </p:nvPicPr>
        <p:blipFill rotWithShape="1">
          <a:blip r:embed="rId3">
            <a:alphaModFix/>
          </a:blip>
          <a:srcRect b="0" l="0" r="0" t="0"/>
          <a:stretch/>
        </p:blipFill>
        <p:spPr>
          <a:xfrm>
            <a:off x="4681975" y="135237"/>
            <a:ext cx="2957099" cy="4873024"/>
          </a:xfrm>
          <a:prstGeom prst="rect">
            <a:avLst/>
          </a:prstGeom>
          <a:solidFill>
            <a:srgbClr val="8CB3E3"/>
          </a:solidFill>
          <a:ln>
            <a:noFill/>
          </a:ln>
          <a:effectLst>
            <a:outerShdw blurRad="57150" rotWithShape="0" algn="bl" dir="5400000" dist="19050">
              <a:srgbClr val="000000">
                <a:alpha val="49803"/>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2"/>
          <p:cNvSpPr txBox="1"/>
          <p:nvPr>
            <p:ph type="title"/>
          </p:nvPr>
        </p:nvSpPr>
        <p:spPr>
          <a:xfrm>
            <a:off x="442400" y="1045150"/>
            <a:ext cx="26274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800"/>
              <a:t>Ballot Organization</a:t>
            </a:r>
            <a:endParaRPr sz="2800"/>
          </a:p>
        </p:txBody>
      </p:sp>
      <p:sp>
        <p:nvSpPr>
          <p:cNvPr id="261" name="Google Shape;261;p42"/>
          <p:cNvSpPr txBox="1"/>
          <p:nvPr/>
        </p:nvSpPr>
        <p:spPr>
          <a:xfrm>
            <a:off x="442400" y="2167525"/>
            <a:ext cx="2147400" cy="25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Open Sans"/>
                <a:ea typeface="Open Sans"/>
                <a:cs typeface="Open Sans"/>
                <a:sym typeface="Open Sans"/>
              </a:rPr>
              <a:t>LEFT</a:t>
            </a:r>
            <a:endParaRPr b="1"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Prosecution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Open Sans"/>
                <a:ea typeface="Open Sans"/>
                <a:cs typeface="Open Sans"/>
                <a:sym typeface="Open Sans"/>
              </a:rPr>
              <a:t>RIGHT</a:t>
            </a:r>
            <a:endParaRPr b="1"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Defense</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Defense scores are shaded</a:t>
            </a:r>
            <a:endParaRPr b="0" i="0" sz="1800" u="none" cap="none" strike="noStrike">
              <a:solidFill>
                <a:srgbClr val="FFFFFF"/>
              </a:solidFill>
              <a:latin typeface="Open Sans"/>
              <a:ea typeface="Open Sans"/>
              <a:cs typeface="Open Sans"/>
              <a:sym typeface="Open Sans"/>
            </a:endParaRPr>
          </a:p>
        </p:txBody>
      </p:sp>
      <p:pic>
        <p:nvPicPr>
          <p:cNvPr id="262" name="Google Shape;262;p42"/>
          <p:cNvPicPr preferRelativeResize="0"/>
          <p:nvPr/>
        </p:nvPicPr>
        <p:blipFill rotWithShape="1">
          <a:blip r:embed="rId3">
            <a:alphaModFix/>
          </a:blip>
          <a:srcRect b="0" l="0" r="0" t="0"/>
          <a:stretch/>
        </p:blipFill>
        <p:spPr>
          <a:xfrm>
            <a:off x="4504537" y="135238"/>
            <a:ext cx="2957099" cy="4873024"/>
          </a:xfrm>
          <a:prstGeom prst="rect">
            <a:avLst/>
          </a:prstGeom>
          <a:solidFill>
            <a:srgbClr val="8CB3E3"/>
          </a:solidFill>
          <a:ln>
            <a:noFill/>
          </a:ln>
          <a:effectLst>
            <a:outerShdw blurRad="57150" rotWithShape="0" algn="bl" dir="5400000" dist="19050">
              <a:srgbClr val="000000">
                <a:alpha val="49803"/>
              </a:srgbClr>
            </a:outerShdw>
          </a:effectLst>
        </p:spPr>
      </p:pic>
      <p:sp>
        <p:nvSpPr>
          <p:cNvPr id="263" name="Google Shape;263;p42"/>
          <p:cNvSpPr/>
          <p:nvPr/>
        </p:nvSpPr>
        <p:spPr>
          <a:xfrm>
            <a:off x="4826637" y="1195075"/>
            <a:ext cx="1054500" cy="2624400"/>
          </a:xfrm>
          <a:prstGeom prst="rect">
            <a:avLst/>
          </a:prstGeom>
          <a:noFill/>
          <a:ln cap="flat" cmpd="sng" w="38100">
            <a:solidFill>
              <a:srgbClr val="2946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42"/>
          <p:cNvSpPr/>
          <p:nvPr/>
        </p:nvSpPr>
        <p:spPr>
          <a:xfrm>
            <a:off x="6124803" y="1195076"/>
            <a:ext cx="1054500" cy="2624400"/>
          </a:xfrm>
          <a:prstGeom prst="rect">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42"/>
          <p:cNvSpPr txBox="1"/>
          <p:nvPr/>
        </p:nvSpPr>
        <p:spPr>
          <a:xfrm>
            <a:off x="3001346" y="1688100"/>
            <a:ext cx="1581625" cy="36329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294667"/>
                </a:solidFill>
                <a:latin typeface="Open Sans SemiBold"/>
                <a:ea typeface="Open Sans SemiBold"/>
                <a:cs typeface="Open Sans SemiBold"/>
                <a:sym typeface="Open Sans SemiBold"/>
              </a:rPr>
              <a:t>Prosecution (π)</a:t>
            </a:r>
            <a:endParaRPr b="0" i="0" sz="1800" u="none" cap="none" strike="noStrike">
              <a:solidFill>
                <a:srgbClr val="294667"/>
              </a:solidFill>
              <a:latin typeface="Open Sans SemiBold"/>
              <a:ea typeface="Open Sans SemiBold"/>
              <a:cs typeface="Open Sans SemiBold"/>
              <a:sym typeface="Open Sans SemiBold"/>
            </a:endParaRPr>
          </a:p>
        </p:txBody>
      </p:sp>
      <p:cxnSp>
        <p:nvCxnSpPr>
          <p:cNvPr id="266" name="Google Shape;266;p42"/>
          <p:cNvCxnSpPr>
            <a:stCxn id="265" idx="2"/>
            <a:endCxn id="263" idx="1"/>
          </p:cNvCxnSpPr>
          <p:nvPr/>
        </p:nvCxnSpPr>
        <p:spPr>
          <a:xfrm flipH="1" rot="-5400000">
            <a:off x="4081359" y="1762199"/>
            <a:ext cx="456000" cy="1034400"/>
          </a:xfrm>
          <a:prstGeom prst="bentConnector2">
            <a:avLst/>
          </a:prstGeom>
          <a:noFill/>
          <a:ln cap="flat" cmpd="sng" w="19050">
            <a:solidFill>
              <a:srgbClr val="294667"/>
            </a:solidFill>
            <a:prstDash val="dot"/>
            <a:round/>
            <a:headEnd len="sm" w="sm" type="none"/>
            <a:tailEnd len="med" w="med" type="oval"/>
          </a:ln>
        </p:spPr>
      </p:cxnSp>
      <p:sp>
        <p:nvSpPr>
          <p:cNvPr id="267" name="Google Shape;267;p42"/>
          <p:cNvSpPr txBox="1"/>
          <p:nvPr/>
        </p:nvSpPr>
        <p:spPr>
          <a:xfrm>
            <a:off x="7563502" y="3339250"/>
            <a:ext cx="1580498" cy="36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accent6"/>
                </a:solidFill>
                <a:latin typeface="Open Sans SemiBold"/>
                <a:ea typeface="Open Sans SemiBold"/>
                <a:cs typeface="Open Sans SemiBold"/>
                <a:sym typeface="Open Sans SemiBold"/>
              </a:rPr>
              <a:t>Defense (Δ)</a:t>
            </a:r>
            <a:endParaRPr b="0" i="0" sz="1800" u="none" cap="none" strike="noStrike">
              <a:solidFill>
                <a:schemeClr val="accent6"/>
              </a:solidFill>
              <a:latin typeface="Open Sans SemiBold"/>
              <a:ea typeface="Open Sans SemiBold"/>
              <a:cs typeface="Open Sans SemiBold"/>
              <a:sym typeface="Open Sans SemiBold"/>
            </a:endParaRPr>
          </a:p>
        </p:txBody>
      </p:sp>
      <p:cxnSp>
        <p:nvCxnSpPr>
          <p:cNvPr id="268" name="Google Shape;268;p42"/>
          <p:cNvCxnSpPr>
            <a:stCxn id="267" idx="0"/>
            <a:endCxn id="264" idx="3"/>
          </p:cNvCxnSpPr>
          <p:nvPr/>
        </p:nvCxnSpPr>
        <p:spPr>
          <a:xfrm flipH="1" rot="5400000">
            <a:off x="7350551" y="2336050"/>
            <a:ext cx="831900" cy="1174500"/>
          </a:xfrm>
          <a:prstGeom prst="bentConnector2">
            <a:avLst/>
          </a:prstGeom>
          <a:noFill/>
          <a:ln cap="flat" cmpd="sng" w="19050">
            <a:solidFill>
              <a:schemeClr val="accent6"/>
            </a:solidFill>
            <a:prstDash val="dot"/>
            <a:round/>
            <a:headEnd len="sm" w="sm" type="none"/>
            <a:tailEnd len="med" w="med" type="oval"/>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3"/>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3000"/>
              <a:t>Using the Ballot</a:t>
            </a:r>
            <a:endParaRPr sz="3000"/>
          </a:p>
        </p:txBody>
      </p:sp>
      <p:sp>
        <p:nvSpPr>
          <p:cNvPr id="274" name="Google Shape;274;p43"/>
          <p:cNvSpPr txBox="1"/>
          <p:nvPr/>
        </p:nvSpPr>
        <p:spPr>
          <a:xfrm>
            <a:off x="345598" y="2386145"/>
            <a:ext cx="2676970" cy="143801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Open Sans"/>
                <a:ea typeface="Open Sans"/>
                <a:cs typeface="Open Sans"/>
                <a:sym typeface="Open Sans"/>
              </a:rPr>
              <a:t>After each witness has finished, you should have four scores filled out:</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Open Sans"/>
                <a:ea typeface="Open Sans"/>
                <a:cs typeface="Open Sans"/>
                <a:sym typeface="Open Sans"/>
              </a:rPr>
              <a:t>-Directing attorney</a:t>
            </a:r>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Open Sans"/>
                <a:ea typeface="Open Sans"/>
                <a:cs typeface="Open Sans"/>
                <a:sym typeface="Open Sans"/>
              </a:rPr>
              <a:t>-Witness on direct</a:t>
            </a:r>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Open Sans"/>
                <a:ea typeface="Open Sans"/>
                <a:cs typeface="Open Sans"/>
                <a:sym typeface="Open Sans"/>
              </a:rPr>
              <a:t>-Witness on cross</a:t>
            </a:r>
            <a:endParaRPr/>
          </a:p>
          <a:p>
            <a:pPr indent="0" lvl="0" marL="0" marR="0" rtl="0" algn="l">
              <a:lnSpc>
                <a:spcPct val="100000"/>
              </a:lnSpc>
              <a:spcBef>
                <a:spcPts val="0"/>
              </a:spcBef>
              <a:spcAft>
                <a:spcPts val="0"/>
              </a:spcAft>
              <a:buNone/>
            </a:pPr>
            <a:r>
              <a:rPr b="0" i="0" lang="en" sz="1800" u="none" cap="none" strike="noStrike">
                <a:solidFill>
                  <a:schemeClr val="lt1"/>
                </a:solidFill>
                <a:latin typeface="Open Sans"/>
                <a:ea typeface="Open Sans"/>
                <a:cs typeface="Open Sans"/>
                <a:sym typeface="Open Sans"/>
              </a:rPr>
              <a:t>-Crossing attorney</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Open Sans"/>
              <a:ea typeface="Open Sans"/>
              <a:cs typeface="Open Sans"/>
              <a:sym typeface="Open Sans"/>
            </a:endParaRPr>
          </a:p>
        </p:txBody>
      </p:sp>
      <p:sp>
        <p:nvSpPr>
          <p:cNvPr id="275" name="Google Shape;275;p43"/>
          <p:cNvSpPr txBox="1"/>
          <p:nvPr/>
        </p:nvSpPr>
        <p:spPr>
          <a:xfrm>
            <a:off x="7010399" y="2111093"/>
            <a:ext cx="1143001" cy="36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accent6"/>
                </a:solidFill>
                <a:latin typeface="Open Sans SemiBold"/>
                <a:ea typeface="Open Sans SemiBold"/>
                <a:cs typeface="Open Sans SemiBold"/>
                <a:sym typeface="Open Sans SemiBold"/>
              </a:rPr>
              <a:t>Defense</a:t>
            </a:r>
            <a:endParaRPr b="0" i="0" sz="1800" u="none" cap="none" strike="noStrike">
              <a:solidFill>
                <a:schemeClr val="accent6"/>
              </a:solidFill>
              <a:latin typeface="Open Sans SemiBold"/>
              <a:ea typeface="Open Sans SemiBold"/>
              <a:cs typeface="Open Sans SemiBold"/>
              <a:sym typeface="Open Sans SemiBold"/>
            </a:endParaRPr>
          </a:p>
        </p:txBody>
      </p:sp>
      <p:sp>
        <p:nvSpPr>
          <p:cNvPr id="276" name="Google Shape;276;p43"/>
          <p:cNvSpPr txBox="1"/>
          <p:nvPr/>
        </p:nvSpPr>
        <p:spPr>
          <a:xfrm>
            <a:off x="3974776" y="2111094"/>
            <a:ext cx="1511624" cy="36329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294667"/>
                </a:solidFill>
                <a:latin typeface="Open Sans SemiBold"/>
                <a:ea typeface="Open Sans SemiBold"/>
                <a:cs typeface="Open Sans SemiBold"/>
                <a:sym typeface="Open Sans SemiBold"/>
              </a:rPr>
              <a:t>Prosecution</a:t>
            </a:r>
            <a:endParaRPr b="0" i="0" sz="1800" u="none" cap="none" strike="noStrike">
              <a:solidFill>
                <a:srgbClr val="294667"/>
              </a:solidFill>
              <a:latin typeface="Open Sans SemiBold"/>
              <a:ea typeface="Open Sans SemiBold"/>
              <a:cs typeface="Open Sans SemiBold"/>
              <a:sym typeface="Open Sans SemiBold"/>
            </a:endParaRPr>
          </a:p>
        </p:txBody>
      </p:sp>
      <p:sp>
        <p:nvSpPr>
          <p:cNvPr id="277" name="Google Shape;277;p43"/>
          <p:cNvSpPr txBox="1"/>
          <p:nvPr/>
        </p:nvSpPr>
        <p:spPr>
          <a:xfrm>
            <a:off x="3414441" y="3333750"/>
            <a:ext cx="5427431" cy="143801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294667"/>
                </a:solidFill>
                <a:latin typeface="Open Sans"/>
                <a:ea typeface="Open Sans"/>
                <a:cs typeface="Open Sans"/>
                <a:sym typeface="Open Sans"/>
              </a:rPr>
              <a:t>Editing: If you need to change a score, cross it off and re-write the modified score next to it clearly </a:t>
            </a:r>
            <a:endParaRPr/>
          </a:p>
        </p:txBody>
      </p:sp>
      <p:pic>
        <p:nvPicPr>
          <p:cNvPr descr="A blue and white rectangle&#10;&#10;Description automatically generated" id="278" name="Google Shape;278;p43"/>
          <p:cNvPicPr preferRelativeResize="0"/>
          <p:nvPr/>
        </p:nvPicPr>
        <p:blipFill rotWithShape="1">
          <a:blip r:embed="rId3">
            <a:alphaModFix/>
          </a:blip>
          <a:srcRect b="0" l="0" r="0" t="0"/>
          <a:stretch/>
        </p:blipFill>
        <p:spPr>
          <a:xfrm>
            <a:off x="3276600" y="693603"/>
            <a:ext cx="5529305" cy="137779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44"/>
          <p:cNvSpPr txBox="1"/>
          <p:nvPr>
            <p:ph idx="1" type="body"/>
          </p:nvPr>
        </p:nvSpPr>
        <p:spPr>
          <a:xfrm>
            <a:off x="717300" y="980025"/>
            <a:ext cx="7709400" cy="2492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600"/>
              </a:spcBef>
              <a:spcAft>
                <a:spcPts val="0"/>
              </a:spcAft>
              <a:buSzPts val="3000"/>
              <a:buNone/>
            </a:pPr>
            <a:r>
              <a:rPr lang="en" sz="6000"/>
              <a:t>Remember: Witnesses are scored </a:t>
            </a:r>
            <a:r>
              <a:rPr lang="en" sz="6000" u="sng"/>
              <a:t>twice</a:t>
            </a:r>
            <a:r>
              <a:rPr lang="en" sz="6000"/>
              <a:t> – on Direct AND Cross!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5"/>
          <p:cNvSpPr txBox="1"/>
          <p:nvPr>
            <p:ph idx="4294967295" type="ctrTitle"/>
          </p:nvPr>
        </p:nvSpPr>
        <p:spPr>
          <a:xfrm>
            <a:off x="0" y="587375"/>
            <a:ext cx="6934200" cy="677863"/>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294667"/>
              </a:buClr>
              <a:buSzPts val="1400"/>
              <a:buFont typeface="Merriweather"/>
              <a:buNone/>
            </a:pPr>
            <a:r>
              <a:rPr b="0" i="0" lang="en" sz="3600" u="none" cap="none" strike="noStrike">
                <a:solidFill>
                  <a:srgbClr val="294667"/>
                </a:solidFill>
                <a:latin typeface="Open Sans SemiBold"/>
                <a:ea typeface="Open Sans SemiBold"/>
                <a:cs typeface="Open Sans SemiBold"/>
                <a:sym typeface="Open Sans SemiBold"/>
              </a:rPr>
              <a:t>No Separate Scores For:</a:t>
            </a:r>
            <a:endParaRPr b="0" i="0" sz="3600" u="none" cap="none" strike="noStrike">
              <a:solidFill>
                <a:srgbClr val="294667"/>
              </a:solidFill>
              <a:latin typeface="Open Sans SemiBold"/>
              <a:ea typeface="Open Sans SemiBold"/>
              <a:cs typeface="Open Sans SemiBold"/>
              <a:sym typeface="Open Sans SemiBold"/>
            </a:endParaRPr>
          </a:p>
        </p:txBody>
      </p:sp>
      <p:sp>
        <p:nvSpPr>
          <p:cNvPr id="289" name="Google Shape;289;p45"/>
          <p:cNvSpPr txBox="1"/>
          <p:nvPr/>
        </p:nvSpPr>
        <p:spPr>
          <a:xfrm>
            <a:off x="775950" y="1268321"/>
            <a:ext cx="7592100" cy="273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Pre-trial matters</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Re-direct examinations</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Re-cross examinations</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Rebuttal</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Objections</a:t>
            </a:r>
            <a:endParaRPr b="0" i="0" sz="1800" u="none" cap="none" strike="noStrike">
              <a:solidFill>
                <a:srgbClr val="294667"/>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294667"/>
                </a:solidFill>
                <a:latin typeface="Open Sans"/>
                <a:ea typeface="Open Sans"/>
                <a:cs typeface="Open Sans"/>
                <a:sym typeface="Open Sans"/>
              </a:rPr>
              <a:t>Instead, you can consider these in the corresponding scored portion (for example, the rebuttal may influence your score for closing).</a:t>
            </a:r>
            <a:endParaRPr b="0" i="0" sz="1800" u="none" cap="none" strike="noStrike">
              <a:solidFill>
                <a:srgbClr val="294667"/>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46"/>
          <p:cNvSpPr txBox="1"/>
          <p:nvPr>
            <p:ph idx="1" type="body"/>
          </p:nvPr>
        </p:nvSpPr>
        <p:spPr>
          <a:xfrm>
            <a:off x="717300" y="980025"/>
            <a:ext cx="7709400" cy="2492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600"/>
              </a:spcBef>
              <a:spcAft>
                <a:spcPts val="0"/>
              </a:spcAft>
              <a:buSzPts val="3000"/>
              <a:buNone/>
            </a:pPr>
            <a:r>
              <a:rPr lang="en" sz="6600"/>
              <a:t>Score as you go &amp; write scores on</a:t>
            </a:r>
            <a:endParaRPr/>
          </a:p>
          <a:p>
            <a:pPr indent="0" lvl="0" marL="0" rtl="0" algn="ctr">
              <a:lnSpc>
                <a:spcPct val="100000"/>
              </a:lnSpc>
              <a:spcBef>
                <a:spcPts val="600"/>
              </a:spcBef>
              <a:spcAft>
                <a:spcPts val="0"/>
              </a:spcAft>
              <a:buSzPts val="3000"/>
              <a:buNone/>
            </a:pPr>
            <a:r>
              <a:rPr lang="en" sz="6600"/>
              <a:t>the ballot!</a:t>
            </a:r>
            <a:endParaRPr sz="7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8" name="Shape 298"/>
        <p:cNvGrpSpPr/>
        <p:nvPr/>
      </p:nvGrpSpPr>
      <p:grpSpPr>
        <a:xfrm>
          <a:off x="0" y="0"/>
          <a:ext cx="0" cy="0"/>
          <a:chOff x="0" y="0"/>
          <a:chExt cx="0" cy="0"/>
        </a:xfrm>
      </p:grpSpPr>
      <p:sp>
        <p:nvSpPr>
          <p:cNvPr id="299" name="Google Shape;299;p47"/>
          <p:cNvSpPr txBox="1"/>
          <p:nvPr>
            <p:ph idx="1" type="body"/>
          </p:nvPr>
        </p:nvSpPr>
        <p:spPr>
          <a:xfrm>
            <a:off x="381000" y="819150"/>
            <a:ext cx="8382000" cy="2652975"/>
          </a:xfrm>
          <a:prstGeom prst="rect">
            <a:avLst/>
          </a:prstGeom>
          <a:noFill/>
          <a:ln>
            <a:noFill/>
          </a:ln>
        </p:spPr>
        <p:txBody>
          <a:bodyPr anchorCtr="0" anchor="t" bIns="91425" lIns="91425" spcFirstLastPara="1" rIns="91425" wrap="square" tIns="91425">
            <a:noAutofit/>
          </a:bodyPr>
          <a:lstStyle/>
          <a:p>
            <a:pPr indent="-723900" lvl="0" marL="914400" rtl="0" algn="ctr">
              <a:lnSpc>
                <a:spcPct val="100000"/>
              </a:lnSpc>
              <a:spcBef>
                <a:spcPts val="600"/>
              </a:spcBef>
              <a:spcAft>
                <a:spcPts val="0"/>
              </a:spcAft>
              <a:buSzPts val="3000"/>
              <a:buNone/>
            </a:pPr>
            <a:r>
              <a:t/>
            </a:r>
            <a:endParaRPr sz="4000"/>
          </a:p>
          <a:p>
            <a:pPr indent="0" lvl="0" marL="0" rtl="0" algn="ctr">
              <a:lnSpc>
                <a:spcPct val="100000"/>
              </a:lnSpc>
              <a:spcBef>
                <a:spcPts val="600"/>
              </a:spcBef>
              <a:spcAft>
                <a:spcPts val="0"/>
              </a:spcAft>
              <a:buSzPts val="3000"/>
              <a:buNone/>
            </a:pPr>
            <a:r>
              <a:rPr lang="en" sz="4000"/>
              <a:t>You’re not reaching a verdict.</a:t>
            </a:r>
            <a:endParaRPr/>
          </a:p>
          <a:p>
            <a:pPr indent="0" lvl="0" marL="0" rtl="0" algn="ctr">
              <a:lnSpc>
                <a:spcPct val="100000"/>
              </a:lnSpc>
              <a:spcBef>
                <a:spcPts val="600"/>
              </a:spcBef>
              <a:spcAft>
                <a:spcPts val="0"/>
              </a:spcAft>
              <a:buSzPts val="3000"/>
              <a:buNone/>
            </a:pPr>
            <a:r>
              <a:t/>
            </a:r>
            <a:endParaRPr sz="4000"/>
          </a:p>
          <a:p>
            <a:pPr indent="0" lvl="0" marL="0" rtl="0" algn="ctr">
              <a:lnSpc>
                <a:spcPct val="100000"/>
              </a:lnSpc>
              <a:spcBef>
                <a:spcPts val="600"/>
              </a:spcBef>
              <a:spcAft>
                <a:spcPts val="0"/>
              </a:spcAft>
              <a:buSzPts val="3000"/>
              <a:buNone/>
            </a:pPr>
            <a:r>
              <a:rPr lang="en" sz="4000"/>
              <a:t>Score on your own (don’t confer with co-judge on scores).</a:t>
            </a:r>
            <a:endParaRPr sz="4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48"/>
          <p:cNvSpPr txBox="1"/>
          <p:nvPr>
            <p:ph type="title"/>
          </p:nvPr>
        </p:nvSpPr>
        <p:spPr>
          <a:xfrm>
            <a:off x="434706" y="796375"/>
            <a:ext cx="5218800" cy="669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Scoring Framework</a:t>
            </a:r>
            <a:endParaRPr sz="2400"/>
          </a:p>
        </p:txBody>
      </p:sp>
      <p:sp>
        <p:nvSpPr>
          <p:cNvPr id="305" name="Google Shape;305;p48"/>
          <p:cNvSpPr txBox="1"/>
          <p:nvPr>
            <p:ph idx="1" type="body"/>
          </p:nvPr>
        </p:nvSpPr>
        <p:spPr>
          <a:xfrm>
            <a:off x="434325" y="1739550"/>
            <a:ext cx="2272200" cy="2881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Clr>
                <a:schemeClr val="dk1"/>
              </a:buClr>
              <a:buSzPts val="1100"/>
              <a:buFont typeface="Arial"/>
              <a:buNone/>
            </a:pPr>
            <a:r>
              <a:rPr b="1" lang="en" sz="1800"/>
              <a:t>RANGE</a:t>
            </a:r>
            <a:endParaRPr sz="1800"/>
          </a:p>
          <a:p>
            <a:pPr indent="0" lvl="0" marL="0" rtl="0" algn="l">
              <a:lnSpc>
                <a:spcPct val="100000"/>
              </a:lnSpc>
              <a:spcBef>
                <a:spcPts val="600"/>
              </a:spcBef>
              <a:spcAft>
                <a:spcPts val="0"/>
              </a:spcAft>
              <a:buClr>
                <a:schemeClr val="dk1"/>
              </a:buClr>
              <a:buSzPts val="1100"/>
              <a:buFont typeface="Arial"/>
              <a:buNone/>
            </a:pPr>
            <a:r>
              <a:rPr lang="en" sz="1800"/>
              <a:t>Score from </a:t>
            </a:r>
            <a:r>
              <a:rPr b="1" lang="en" sz="1800"/>
              <a:t>1-10</a:t>
            </a:r>
            <a:r>
              <a:rPr lang="en" sz="1800"/>
              <a:t>, with 10 being the best score</a:t>
            </a:r>
            <a:endParaRPr sz="1800"/>
          </a:p>
          <a:p>
            <a:pPr indent="0" lvl="0" marL="0" rtl="0" algn="l">
              <a:lnSpc>
                <a:spcPct val="100000"/>
              </a:lnSpc>
              <a:spcBef>
                <a:spcPts val="600"/>
              </a:spcBef>
              <a:spcAft>
                <a:spcPts val="0"/>
              </a:spcAft>
              <a:buClr>
                <a:schemeClr val="dk1"/>
              </a:buClr>
              <a:buSzPts val="1100"/>
              <a:buFont typeface="Arial"/>
              <a:buNone/>
            </a:pPr>
            <a:r>
              <a:t/>
            </a:r>
            <a:endParaRPr sz="1100"/>
          </a:p>
          <a:p>
            <a:pPr indent="0" lvl="0" marL="0" rtl="0" algn="l">
              <a:lnSpc>
                <a:spcPct val="100000"/>
              </a:lnSpc>
              <a:spcBef>
                <a:spcPts val="600"/>
              </a:spcBef>
              <a:spcAft>
                <a:spcPts val="0"/>
              </a:spcAft>
              <a:buClr>
                <a:schemeClr val="dk1"/>
              </a:buClr>
              <a:buSzPts val="1100"/>
              <a:buFont typeface="Arial"/>
              <a:buNone/>
            </a:pPr>
            <a:r>
              <a:rPr lang="en" sz="1800"/>
              <a:t>No decimals, only whole numbers</a:t>
            </a:r>
            <a:endParaRPr sz="1800"/>
          </a:p>
          <a:p>
            <a:pPr indent="0" lvl="0" marL="0" rtl="0" algn="l">
              <a:lnSpc>
                <a:spcPct val="100000"/>
              </a:lnSpc>
              <a:spcBef>
                <a:spcPts val="600"/>
              </a:spcBef>
              <a:spcAft>
                <a:spcPts val="0"/>
              </a:spcAft>
              <a:buClr>
                <a:schemeClr val="dk1"/>
              </a:buClr>
              <a:buSzPts val="1100"/>
              <a:buFont typeface="Arial"/>
              <a:buNone/>
            </a:pPr>
            <a:r>
              <a:t/>
            </a:r>
            <a:endParaRPr sz="1100"/>
          </a:p>
          <a:p>
            <a:pPr indent="0" lvl="0" marL="0" rtl="0" algn="l">
              <a:lnSpc>
                <a:spcPct val="100000"/>
              </a:lnSpc>
              <a:spcBef>
                <a:spcPts val="600"/>
              </a:spcBef>
              <a:spcAft>
                <a:spcPts val="0"/>
              </a:spcAft>
              <a:buClr>
                <a:schemeClr val="dk1"/>
              </a:buClr>
              <a:buSzPts val="1100"/>
              <a:buFont typeface="Arial"/>
              <a:buNone/>
            </a:pPr>
            <a:r>
              <a:rPr lang="en" sz="1800"/>
              <a:t>No zeros*</a:t>
            </a:r>
            <a:endParaRPr sz="1800"/>
          </a:p>
          <a:p>
            <a:pPr indent="0" lvl="0" marL="0" rtl="0" algn="l">
              <a:lnSpc>
                <a:spcPct val="100000"/>
              </a:lnSpc>
              <a:spcBef>
                <a:spcPts val="600"/>
              </a:spcBef>
              <a:spcAft>
                <a:spcPts val="0"/>
              </a:spcAft>
              <a:buSzPts val="1400"/>
              <a:buNone/>
            </a:pPr>
            <a:r>
              <a:rPr lang="en" sz="1200"/>
              <a:t>* Unless the role didn’t occur</a:t>
            </a:r>
            <a:endParaRPr sz="1200"/>
          </a:p>
        </p:txBody>
      </p:sp>
      <p:sp>
        <p:nvSpPr>
          <p:cNvPr id="306" name="Google Shape;306;p48"/>
          <p:cNvSpPr txBox="1"/>
          <p:nvPr>
            <p:ph idx="2" type="body"/>
          </p:nvPr>
        </p:nvSpPr>
        <p:spPr>
          <a:xfrm>
            <a:off x="3298975" y="1739550"/>
            <a:ext cx="2811300" cy="2881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Clr>
                <a:schemeClr val="dk1"/>
              </a:buClr>
              <a:buSzPts val="1100"/>
              <a:buFont typeface="Arial"/>
              <a:buNone/>
            </a:pPr>
            <a:r>
              <a:rPr b="1" lang="en" sz="1800"/>
              <a:t>DIFFERENTIATE</a:t>
            </a:r>
            <a:endParaRPr sz="1800"/>
          </a:p>
          <a:p>
            <a:pPr indent="0" lvl="0" marL="0" rtl="0" algn="l">
              <a:lnSpc>
                <a:spcPct val="100000"/>
              </a:lnSpc>
              <a:spcBef>
                <a:spcPts val="600"/>
              </a:spcBef>
              <a:spcAft>
                <a:spcPts val="0"/>
              </a:spcAft>
              <a:buClr>
                <a:schemeClr val="dk1"/>
              </a:buClr>
              <a:buSzPts val="1100"/>
              <a:buNone/>
            </a:pPr>
            <a:r>
              <a:rPr lang="en" sz="1800"/>
              <a:t>Use scores to differentiate performances</a:t>
            </a:r>
            <a:endParaRPr/>
          </a:p>
          <a:p>
            <a:pPr indent="0" lvl="0" marL="0" rtl="0" algn="l">
              <a:lnSpc>
                <a:spcPct val="100000"/>
              </a:lnSpc>
              <a:spcBef>
                <a:spcPts val="600"/>
              </a:spcBef>
              <a:spcAft>
                <a:spcPts val="0"/>
              </a:spcAft>
              <a:buClr>
                <a:schemeClr val="dk1"/>
              </a:buClr>
              <a:buSzPts val="1100"/>
              <a:buNone/>
            </a:pPr>
            <a:r>
              <a:t/>
            </a:r>
            <a:endParaRPr sz="1800"/>
          </a:p>
          <a:p>
            <a:pPr indent="0" lvl="0" marL="0" rtl="0" algn="l">
              <a:lnSpc>
                <a:spcPct val="100000"/>
              </a:lnSpc>
              <a:spcBef>
                <a:spcPts val="600"/>
              </a:spcBef>
              <a:spcAft>
                <a:spcPts val="0"/>
              </a:spcAft>
              <a:buClr>
                <a:schemeClr val="dk1"/>
              </a:buClr>
              <a:buSzPts val="1100"/>
              <a:buNone/>
            </a:pPr>
            <a:r>
              <a:rPr lang="en" sz="1800"/>
              <a:t>Scale doesn’t matter, just be internally consistent</a:t>
            </a:r>
            <a:endParaRPr/>
          </a:p>
          <a:p>
            <a:pPr indent="0" lvl="0" marL="0" rtl="0" algn="l">
              <a:lnSpc>
                <a:spcPct val="100000"/>
              </a:lnSpc>
              <a:spcBef>
                <a:spcPts val="600"/>
              </a:spcBef>
              <a:spcAft>
                <a:spcPts val="0"/>
              </a:spcAft>
              <a:buClr>
                <a:schemeClr val="dk1"/>
              </a:buClr>
              <a:buSzPts val="1100"/>
              <a:buNone/>
            </a:pPr>
            <a:r>
              <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p49"/>
          <p:cNvSpPr txBox="1"/>
          <p:nvPr>
            <p:ph type="title"/>
          </p:nvPr>
        </p:nvSpPr>
        <p:spPr>
          <a:xfrm>
            <a:off x="434706" y="796375"/>
            <a:ext cx="5218800" cy="669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Scoring Framework</a:t>
            </a:r>
            <a:endParaRPr sz="2400"/>
          </a:p>
        </p:txBody>
      </p:sp>
      <p:sp>
        <p:nvSpPr>
          <p:cNvPr id="312" name="Google Shape;312;p49"/>
          <p:cNvSpPr txBox="1"/>
          <p:nvPr>
            <p:ph idx="1" type="body"/>
          </p:nvPr>
        </p:nvSpPr>
        <p:spPr>
          <a:xfrm>
            <a:off x="152401" y="1657350"/>
            <a:ext cx="2666999" cy="320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Clr>
                <a:schemeClr val="dk1"/>
              </a:buClr>
              <a:buSzPts val="1100"/>
              <a:buFont typeface="Arial"/>
              <a:buNone/>
            </a:pPr>
            <a:r>
              <a:rPr b="1" lang="en" sz="1800"/>
              <a:t>What </a:t>
            </a:r>
            <a:r>
              <a:rPr b="1" lang="en" sz="1800" u="sng"/>
              <a:t>TO</a:t>
            </a:r>
            <a:r>
              <a:rPr b="1" lang="en" sz="1800"/>
              <a:t> Consider</a:t>
            </a:r>
            <a:endParaRPr sz="1800"/>
          </a:p>
          <a:p>
            <a:pPr indent="-171450" lvl="0" marL="171450" rtl="0" algn="l">
              <a:lnSpc>
                <a:spcPct val="100000"/>
              </a:lnSpc>
              <a:spcBef>
                <a:spcPts val="600"/>
              </a:spcBef>
              <a:spcAft>
                <a:spcPts val="0"/>
              </a:spcAft>
              <a:buClr>
                <a:schemeClr val="dk1"/>
              </a:buClr>
              <a:buSzPts val="1100"/>
              <a:buChar char="▫"/>
            </a:pPr>
            <a:r>
              <a:rPr lang="en" sz="1600"/>
              <a:t>Presentation/poise</a:t>
            </a:r>
            <a:endParaRPr/>
          </a:p>
          <a:p>
            <a:pPr indent="-171450" lvl="0" marL="171450" rtl="0" algn="l">
              <a:lnSpc>
                <a:spcPct val="100000"/>
              </a:lnSpc>
              <a:spcBef>
                <a:spcPts val="600"/>
              </a:spcBef>
              <a:spcAft>
                <a:spcPts val="0"/>
              </a:spcAft>
              <a:buClr>
                <a:schemeClr val="dk1"/>
              </a:buClr>
              <a:buSzPts val="1100"/>
              <a:buChar char="▫"/>
            </a:pPr>
            <a:r>
              <a:rPr lang="en" sz="1600"/>
              <a:t>Knowledge of the facts/rules of evidence</a:t>
            </a:r>
            <a:endParaRPr/>
          </a:p>
          <a:p>
            <a:pPr indent="-171450" lvl="0" marL="171450" rtl="0" algn="l">
              <a:lnSpc>
                <a:spcPct val="100000"/>
              </a:lnSpc>
              <a:spcBef>
                <a:spcPts val="600"/>
              </a:spcBef>
              <a:spcAft>
                <a:spcPts val="0"/>
              </a:spcAft>
              <a:buClr>
                <a:schemeClr val="dk1"/>
              </a:buClr>
              <a:buSzPts val="1100"/>
              <a:buChar char="▫"/>
            </a:pPr>
            <a:r>
              <a:rPr lang="en" sz="1600"/>
              <a:t>Ability to present a case on direct/control witnesses on cross</a:t>
            </a:r>
            <a:endParaRPr/>
          </a:p>
          <a:p>
            <a:pPr indent="-171450" lvl="0" marL="171450" rtl="0" algn="l">
              <a:lnSpc>
                <a:spcPct val="100000"/>
              </a:lnSpc>
              <a:spcBef>
                <a:spcPts val="600"/>
              </a:spcBef>
              <a:spcAft>
                <a:spcPts val="0"/>
              </a:spcAft>
              <a:buClr>
                <a:schemeClr val="dk1"/>
              </a:buClr>
              <a:buSzPts val="1100"/>
              <a:buChar char="▫"/>
            </a:pPr>
            <a:r>
              <a:rPr lang="en" sz="1600"/>
              <a:t>Witness credibility and character</a:t>
            </a:r>
            <a:endParaRPr/>
          </a:p>
        </p:txBody>
      </p:sp>
      <p:sp>
        <p:nvSpPr>
          <p:cNvPr id="313" name="Google Shape;313;p49"/>
          <p:cNvSpPr txBox="1"/>
          <p:nvPr>
            <p:ph idx="2" type="body"/>
          </p:nvPr>
        </p:nvSpPr>
        <p:spPr>
          <a:xfrm>
            <a:off x="2971800" y="1657350"/>
            <a:ext cx="3138475" cy="2964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Clr>
                <a:schemeClr val="dk1"/>
              </a:buClr>
              <a:buSzPts val="1100"/>
              <a:buFont typeface="Arial"/>
              <a:buNone/>
            </a:pPr>
            <a:r>
              <a:rPr b="1" lang="en" sz="1800"/>
              <a:t>What </a:t>
            </a:r>
            <a:r>
              <a:rPr b="1" lang="en" sz="1800" u="sng"/>
              <a:t>NOT</a:t>
            </a:r>
            <a:r>
              <a:rPr b="1" lang="en" sz="1800"/>
              <a:t> to Consider</a:t>
            </a:r>
            <a:endParaRPr sz="1800"/>
          </a:p>
          <a:p>
            <a:pPr indent="-285750" lvl="0" marL="285750" rtl="0" algn="l">
              <a:lnSpc>
                <a:spcPct val="100000"/>
              </a:lnSpc>
              <a:spcBef>
                <a:spcPts val="600"/>
              </a:spcBef>
              <a:spcAft>
                <a:spcPts val="0"/>
              </a:spcAft>
              <a:buClr>
                <a:schemeClr val="dk1"/>
              </a:buClr>
              <a:buSzPts val="1100"/>
              <a:buChar char="▫"/>
            </a:pPr>
            <a:r>
              <a:rPr lang="en" sz="1600"/>
              <a:t>What you saw in prior trials</a:t>
            </a:r>
            <a:endParaRPr/>
          </a:p>
          <a:p>
            <a:pPr indent="-285750" lvl="0" marL="285750" rtl="0" algn="l">
              <a:lnSpc>
                <a:spcPct val="100000"/>
              </a:lnSpc>
              <a:spcBef>
                <a:spcPts val="600"/>
              </a:spcBef>
              <a:spcAft>
                <a:spcPts val="0"/>
              </a:spcAft>
              <a:buClr>
                <a:schemeClr val="dk1"/>
              </a:buClr>
              <a:buSzPts val="1100"/>
              <a:buChar char="▫"/>
            </a:pPr>
            <a:r>
              <a:rPr lang="en" sz="1600"/>
              <a:t>Which side would win in a real trial (merits)</a:t>
            </a:r>
            <a:endParaRPr/>
          </a:p>
          <a:p>
            <a:pPr indent="-285750" lvl="0" marL="285750" rtl="0" algn="l">
              <a:lnSpc>
                <a:spcPct val="100000"/>
              </a:lnSpc>
              <a:spcBef>
                <a:spcPts val="600"/>
              </a:spcBef>
              <a:spcAft>
                <a:spcPts val="0"/>
              </a:spcAft>
              <a:buClr>
                <a:schemeClr val="dk1"/>
              </a:buClr>
              <a:buSzPts val="1100"/>
              <a:buChar char="▫"/>
            </a:pPr>
            <a:r>
              <a:rPr lang="en" sz="1600"/>
              <a:t>Student health precautions (like masks)</a:t>
            </a:r>
            <a:endParaRPr sz="1600"/>
          </a:p>
          <a:p>
            <a:pPr indent="-285750" lvl="0" marL="285750" rtl="0" algn="l">
              <a:lnSpc>
                <a:spcPct val="100000"/>
              </a:lnSpc>
              <a:spcBef>
                <a:spcPts val="600"/>
              </a:spcBef>
              <a:spcAft>
                <a:spcPts val="0"/>
              </a:spcAft>
              <a:buClr>
                <a:schemeClr val="dk1"/>
              </a:buClr>
              <a:buSzPts val="1100"/>
              <a:buChar char="▫"/>
            </a:pPr>
            <a:r>
              <a:rPr lang="en" sz="1600"/>
              <a:t>Attire of attorneys or witnesses*</a:t>
            </a:r>
            <a:endParaRPr sz="1600"/>
          </a:p>
        </p:txBody>
      </p:sp>
      <p:sp>
        <p:nvSpPr>
          <p:cNvPr id="314" name="Google Shape;314;p49"/>
          <p:cNvSpPr txBox="1"/>
          <p:nvPr/>
        </p:nvSpPr>
        <p:spPr>
          <a:xfrm>
            <a:off x="3116031" y="4171028"/>
            <a:ext cx="2537475" cy="100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600"/>
              </a:spcBef>
              <a:spcAft>
                <a:spcPts val="0"/>
              </a:spcAft>
              <a:buClr>
                <a:schemeClr val="dk1"/>
              </a:buClr>
              <a:buSzPts val="1100"/>
              <a:buFont typeface="Arial"/>
              <a:buNone/>
            </a:pPr>
            <a:r>
              <a:rPr b="0" i="0" lang="en" sz="1300" u="none" cap="none" strike="noStrike">
                <a:solidFill>
                  <a:srgbClr val="FFFFFF"/>
                </a:solidFill>
                <a:latin typeface="Open Sans"/>
                <a:ea typeface="Open Sans"/>
                <a:cs typeface="Open Sans"/>
                <a:sym typeface="Open Sans"/>
              </a:rPr>
              <a:t>*Witnesses are allowed to wear costumes, but are not required to do so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0"/>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Individual Awards</a:t>
            </a:r>
            <a:endParaRPr sz="2400"/>
          </a:p>
        </p:txBody>
      </p:sp>
      <p:sp>
        <p:nvSpPr>
          <p:cNvPr id="320" name="Google Shape;320;p50"/>
          <p:cNvSpPr txBox="1"/>
          <p:nvPr/>
        </p:nvSpPr>
        <p:spPr>
          <a:xfrm>
            <a:off x="0" y="2085525"/>
            <a:ext cx="2694900" cy="24603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800"/>
              <a:buFont typeface="Arial"/>
              <a:buNone/>
            </a:pPr>
            <a:r>
              <a:rPr b="0" i="0" lang="en" sz="1800" u="none" cap="none" strike="noStrike">
                <a:solidFill>
                  <a:srgbClr val="294667"/>
                </a:solidFill>
                <a:latin typeface="Open Sans"/>
                <a:ea typeface="Open Sans"/>
                <a:cs typeface="Open Sans"/>
                <a:sym typeface="Open Sans"/>
              </a:rPr>
              <a:t>Write the student’s REAL name, not their character</a:t>
            </a:r>
            <a:endParaRPr b="0" i="0" sz="1800" u="none" cap="none" strike="noStrike">
              <a:solidFill>
                <a:srgbClr val="294667"/>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94667"/>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800"/>
              <a:buFont typeface="Arial"/>
              <a:buNone/>
            </a:pPr>
            <a:r>
              <a:rPr b="0" i="0" lang="en" sz="1800" u="none" cap="none" strike="noStrike">
                <a:solidFill>
                  <a:srgbClr val="294667"/>
                </a:solidFill>
                <a:latin typeface="Open Sans"/>
                <a:ea typeface="Open Sans"/>
                <a:cs typeface="Open Sans"/>
                <a:sym typeface="Open Sans"/>
              </a:rPr>
              <a:t>Circle P or D</a:t>
            </a:r>
            <a:endParaRPr b="0" i="0" sz="1800" u="none" cap="none" strike="noStrike">
              <a:solidFill>
                <a:srgbClr val="294667"/>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94667"/>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800"/>
              <a:buFont typeface="Arial"/>
              <a:buNone/>
            </a:pPr>
            <a:r>
              <a:rPr b="1" i="0" lang="en" sz="1800" u="sng" cap="none" strike="noStrike">
                <a:solidFill>
                  <a:srgbClr val="294667"/>
                </a:solidFill>
                <a:latin typeface="Open Sans"/>
                <a:ea typeface="Open Sans"/>
                <a:cs typeface="Open Sans"/>
                <a:sym typeface="Open Sans"/>
              </a:rPr>
              <a:t>Must</a:t>
            </a:r>
            <a:r>
              <a:rPr b="0" i="0" lang="en" sz="1800" u="none" cap="none" strike="noStrike">
                <a:solidFill>
                  <a:srgbClr val="294667"/>
                </a:solidFill>
                <a:latin typeface="Open Sans"/>
                <a:ea typeface="Open Sans"/>
                <a:cs typeface="Open Sans"/>
                <a:sym typeface="Open Sans"/>
              </a:rPr>
              <a:t> fill out all four slots</a:t>
            </a:r>
            <a:endParaRPr b="0" i="0" sz="1800" u="none" cap="none" strike="noStrike">
              <a:solidFill>
                <a:srgbClr val="294667"/>
              </a:solidFill>
              <a:latin typeface="Open Sans"/>
              <a:ea typeface="Open Sans"/>
              <a:cs typeface="Open Sans"/>
              <a:sym typeface="Open Sans"/>
            </a:endParaRPr>
          </a:p>
        </p:txBody>
      </p:sp>
      <p:pic>
        <p:nvPicPr>
          <p:cNvPr descr="A blue paper with black text&#10;&#10;Description automatically generated" id="321" name="Google Shape;321;p50"/>
          <p:cNvPicPr preferRelativeResize="0"/>
          <p:nvPr/>
        </p:nvPicPr>
        <p:blipFill rotWithShape="1">
          <a:blip r:embed="rId3">
            <a:alphaModFix/>
          </a:blip>
          <a:srcRect b="0" l="0" r="0" t="0"/>
          <a:stretch/>
        </p:blipFill>
        <p:spPr>
          <a:xfrm>
            <a:off x="3247015" y="1581150"/>
            <a:ext cx="5667668" cy="2133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1"/>
          <p:cNvSpPr txBox="1"/>
          <p:nvPr>
            <p:ph idx="4294967295" type="ctrTitle"/>
          </p:nvPr>
        </p:nvSpPr>
        <p:spPr>
          <a:xfrm>
            <a:off x="0" y="565150"/>
            <a:ext cx="9144000" cy="677863"/>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294667"/>
              </a:buClr>
              <a:buSzPts val="1400"/>
              <a:buFont typeface="Merriweather"/>
              <a:buNone/>
            </a:pPr>
            <a:r>
              <a:rPr b="0" i="0" lang="en" sz="2800" u="sng" cap="none" strike="noStrike">
                <a:solidFill>
                  <a:srgbClr val="294667"/>
                </a:solidFill>
                <a:latin typeface="Open Sans SemiBold"/>
                <a:ea typeface="Open Sans SemiBold"/>
                <a:cs typeface="Open Sans SemiBold"/>
                <a:sym typeface="Open Sans SemiBold"/>
              </a:rPr>
              <a:t>Scoring Consistency and Student Experience </a:t>
            </a:r>
            <a:endParaRPr b="0" i="0" sz="2800" u="sng" cap="none" strike="noStrike">
              <a:solidFill>
                <a:srgbClr val="294667"/>
              </a:solidFill>
              <a:latin typeface="Open Sans SemiBold"/>
              <a:ea typeface="Open Sans SemiBold"/>
              <a:cs typeface="Open Sans SemiBold"/>
              <a:sym typeface="Open Sans SemiBold"/>
            </a:endParaRPr>
          </a:p>
        </p:txBody>
      </p:sp>
      <p:sp>
        <p:nvSpPr>
          <p:cNvPr id="327" name="Google Shape;327;p51"/>
          <p:cNvSpPr txBox="1"/>
          <p:nvPr/>
        </p:nvSpPr>
        <p:spPr>
          <a:xfrm>
            <a:off x="775950" y="930739"/>
            <a:ext cx="7592100" cy="3309934"/>
          </a:xfrm>
          <a:prstGeom prst="rect">
            <a:avLst/>
          </a:prstGeom>
          <a:noFill/>
          <a:ln>
            <a:noFill/>
          </a:ln>
        </p:spPr>
        <p:txBody>
          <a:bodyPr anchorCtr="0" anchor="t" bIns="91425" lIns="91425" spcFirstLastPara="1" rIns="91425" wrap="square" tIns="91425">
            <a:noAutofit/>
          </a:bodyPr>
          <a:lstStyle/>
          <a:p>
            <a:pPr indent="0" lvl="0" marL="114300" marR="0" rtl="0" algn="l">
              <a:lnSpc>
                <a:spcPct val="10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Due to unfortunate issues in the past, we need to share: Please don’t consider students’ race, gender, age, sexual orientation, or similar factors when scoring. </a:t>
            </a:r>
            <a:endParaRPr/>
          </a:p>
          <a:p>
            <a:pPr indent="0" lvl="0" marL="114300" marR="0" rtl="0" algn="l">
              <a:lnSpc>
                <a:spcPct val="10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Please apply criteria for excellence consistently across all competitors, focusing on performance quality and competency.</a:t>
            </a:r>
            <a:endParaRPr/>
          </a:p>
          <a:p>
            <a:pPr indent="0" lvl="0" marL="114300" marR="0" rtl="0" algn="l">
              <a:lnSpc>
                <a:spcPct val="10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a:p>
            <a:pPr indent="-342900" lvl="0" marL="457200" marR="0" rtl="0" algn="l">
              <a:lnSpc>
                <a:spcPct val="100000"/>
              </a:lnSpc>
              <a:spcBef>
                <a:spcPts val="0"/>
              </a:spcBef>
              <a:spcAft>
                <a:spcPts val="0"/>
              </a:spcAft>
              <a:buClr>
                <a:srgbClr val="294667"/>
              </a:buClr>
              <a:buSzPts val="1800"/>
              <a:buFont typeface="Open Sans"/>
              <a:buChar char="●"/>
            </a:pPr>
            <a:r>
              <a:rPr b="0" i="0" lang="en" sz="1800" u="none" cap="none" strike="noStrike">
                <a:solidFill>
                  <a:srgbClr val="294667"/>
                </a:solidFill>
                <a:latin typeface="Open Sans"/>
                <a:ea typeface="Open Sans"/>
                <a:cs typeface="Open Sans"/>
                <a:sym typeface="Open Sans"/>
              </a:rPr>
              <a:t>Please help us make this activity a warm, welcoming and educational experience for all students. Feedback should, where appropriate, be encouraging, and should focus on areas that students can improve in future rounds.</a:t>
            </a:r>
            <a:endParaRPr/>
          </a:p>
          <a:p>
            <a:pPr indent="-228600" lvl="0" marL="457200" marR="0" rtl="0" algn="l">
              <a:lnSpc>
                <a:spcPct val="100000"/>
              </a:lnSpc>
              <a:spcBef>
                <a:spcPts val="0"/>
              </a:spcBef>
              <a:spcAft>
                <a:spcPts val="0"/>
              </a:spcAft>
              <a:buClr>
                <a:srgbClr val="294667"/>
              </a:buClr>
              <a:buSzPts val="1800"/>
              <a:buFont typeface="Open Sans"/>
              <a:buNone/>
            </a:pPr>
            <a:r>
              <a:t/>
            </a:r>
            <a:endParaRPr b="0" i="0" sz="1800" u="none" cap="none" strike="noStrike">
              <a:solidFill>
                <a:srgbClr val="294667"/>
              </a:solidFill>
              <a:latin typeface="Open Sans"/>
              <a:ea typeface="Open Sans"/>
              <a:cs typeface="Open Sans"/>
              <a:sym typeface="Open Sans"/>
            </a:endParaRPr>
          </a:p>
          <a:p>
            <a:pPr indent="0" lvl="0" marL="114300" marR="0" rtl="0" algn="l">
              <a:lnSpc>
                <a:spcPct val="100000"/>
              </a:lnSpc>
              <a:spcBef>
                <a:spcPts val="0"/>
              </a:spcBef>
              <a:spcAft>
                <a:spcPts val="0"/>
              </a:spcAft>
              <a:buNone/>
            </a:pPr>
            <a:r>
              <a:t/>
            </a:r>
            <a:endParaRPr b="0" i="0" sz="1800" u="none" cap="none" strike="noStrike">
              <a:solidFill>
                <a:srgbClr val="294667"/>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2"/>
          <p:cNvSpPr txBox="1"/>
          <p:nvPr>
            <p:ph type="title"/>
          </p:nvPr>
        </p:nvSpPr>
        <p:spPr>
          <a:xfrm>
            <a:off x="152400" y="1733550"/>
            <a:ext cx="2743200" cy="1676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400"/>
              <a:buNone/>
            </a:pPr>
            <a:r>
              <a:rPr b="0" lang="en" sz="3600">
                <a:solidFill>
                  <a:schemeClr val="lt1"/>
                </a:solidFill>
                <a:latin typeface="Open Sans SemiBold"/>
                <a:ea typeface="Open Sans SemiBold"/>
                <a:cs typeface="Open Sans SemiBold"/>
                <a:sym typeface="Open Sans SemiBold"/>
              </a:rPr>
              <a:t>Invention of Fact</a:t>
            </a:r>
            <a:endParaRPr b="0" sz="3600">
              <a:solidFill>
                <a:schemeClr val="lt1"/>
              </a:solidFill>
              <a:latin typeface="Open Sans SemiBold"/>
              <a:ea typeface="Open Sans SemiBold"/>
              <a:cs typeface="Open Sans SemiBold"/>
              <a:sym typeface="Open Sans SemiBold"/>
            </a:endParaRPr>
          </a:p>
        </p:txBody>
      </p:sp>
      <p:sp>
        <p:nvSpPr>
          <p:cNvPr id="333" name="Google Shape;333;p52"/>
          <p:cNvSpPr txBox="1"/>
          <p:nvPr>
            <p:ph idx="1" type="body"/>
          </p:nvPr>
        </p:nvSpPr>
        <p:spPr>
          <a:xfrm>
            <a:off x="3410700" y="754645"/>
            <a:ext cx="5370600" cy="3874505"/>
          </a:xfrm>
          <a:prstGeom prst="rect">
            <a:avLst/>
          </a:prstGeom>
          <a:noFill/>
          <a:ln>
            <a:noFill/>
          </a:ln>
        </p:spPr>
        <p:txBody>
          <a:bodyPr anchorCtr="0" anchor="t" bIns="91425" lIns="91425" spcFirstLastPara="1" rIns="91425" wrap="square" tIns="91425">
            <a:normAutofit fontScale="92500" lnSpcReduction="10000"/>
          </a:bodyPr>
          <a:lstStyle/>
          <a:p>
            <a:pPr indent="0" lvl="1" marL="0" rtl="0" algn="l">
              <a:lnSpc>
                <a:spcPct val="90000"/>
              </a:lnSpc>
              <a:spcBef>
                <a:spcPts val="480"/>
              </a:spcBef>
              <a:spcAft>
                <a:spcPts val="0"/>
              </a:spcAft>
              <a:buClr>
                <a:srgbClr val="294667"/>
              </a:buClr>
              <a:buSzPct val="138996"/>
              <a:buNone/>
            </a:pPr>
            <a:r>
              <a:t/>
            </a:r>
            <a:endParaRPr>
              <a:solidFill>
                <a:srgbClr val="294667"/>
              </a:solidFill>
            </a:endParaRPr>
          </a:p>
          <a:p>
            <a:pPr indent="0" lvl="1" marL="0" rtl="0" algn="l">
              <a:lnSpc>
                <a:spcPct val="90000"/>
              </a:lnSpc>
              <a:spcBef>
                <a:spcPts val="480"/>
              </a:spcBef>
              <a:spcAft>
                <a:spcPts val="0"/>
              </a:spcAft>
              <a:buClr>
                <a:srgbClr val="294667"/>
              </a:buClr>
              <a:buSzPct val="138996"/>
              <a:buNone/>
            </a:pPr>
            <a:r>
              <a:t/>
            </a:r>
            <a:endParaRPr>
              <a:solidFill>
                <a:srgbClr val="294667"/>
              </a:solidFill>
            </a:endParaRPr>
          </a:p>
          <a:p>
            <a:pPr indent="0" lvl="1" marL="0" rtl="0" algn="l">
              <a:lnSpc>
                <a:spcPct val="90000"/>
              </a:lnSpc>
              <a:spcBef>
                <a:spcPts val="480"/>
              </a:spcBef>
              <a:spcAft>
                <a:spcPts val="0"/>
              </a:spcAft>
              <a:buClr>
                <a:srgbClr val="294667"/>
              </a:buClr>
              <a:buSzPct val="97297"/>
              <a:buNone/>
            </a:pPr>
            <a:r>
              <a:t/>
            </a:r>
            <a:endParaRPr b="1" sz="2000">
              <a:solidFill>
                <a:srgbClr val="294667"/>
              </a:solidFill>
            </a:endParaRPr>
          </a:p>
          <a:p>
            <a:pPr indent="0" lvl="1" marL="0" rtl="0" algn="l">
              <a:lnSpc>
                <a:spcPct val="90000"/>
              </a:lnSpc>
              <a:spcBef>
                <a:spcPts val="480"/>
              </a:spcBef>
              <a:spcAft>
                <a:spcPts val="0"/>
              </a:spcAft>
              <a:buClr>
                <a:srgbClr val="294667"/>
              </a:buClr>
              <a:buSzPct val="97297"/>
              <a:buNone/>
            </a:pPr>
            <a:r>
              <a:rPr b="1" lang="en" sz="2000">
                <a:solidFill>
                  <a:srgbClr val="294667"/>
                </a:solidFill>
              </a:rPr>
              <a:t>L</a:t>
            </a:r>
            <a:r>
              <a:rPr b="1" lang="en" sz="2000">
                <a:solidFill>
                  <a:srgbClr val="294667"/>
                </a:solidFill>
                <a:latin typeface="Open Sans"/>
                <a:ea typeface="Open Sans"/>
                <a:cs typeface="Open Sans"/>
                <a:sym typeface="Open Sans"/>
              </a:rPr>
              <a:t>imited</a:t>
            </a:r>
            <a:r>
              <a:rPr lang="en" sz="2000">
                <a:solidFill>
                  <a:srgbClr val="294667"/>
                </a:solidFill>
                <a:latin typeface="Open Sans"/>
                <a:ea typeface="Open Sans"/>
                <a:cs typeface="Open Sans"/>
                <a:sym typeface="Open Sans"/>
              </a:rPr>
              <a:t> to sworn affidavits and reports (and materials relied upon) and reasonable inferences on direct examination.</a:t>
            </a:r>
            <a:endParaRPr/>
          </a:p>
          <a:p>
            <a:pPr indent="0" lvl="1" marL="0" rtl="0" algn="l">
              <a:lnSpc>
                <a:spcPct val="90000"/>
              </a:lnSpc>
              <a:spcBef>
                <a:spcPts val="480"/>
              </a:spcBef>
              <a:spcAft>
                <a:spcPts val="0"/>
              </a:spcAft>
              <a:buClr>
                <a:srgbClr val="294667"/>
              </a:buClr>
              <a:buSzPct val="97297"/>
              <a:buNone/>
            </a:pPr>
            <a:r>
              <a:t/>
            </a:r>
            <a:endParaRPr sz="2000">
              <a:solidFill>
                <a:srgbClr val="294667"/>
              </a:solidFill>
              <a:latin typeface="Open Sans"/>
              <a:ea typeface="Open Sans"/>
              <a:cs typeface="Open Sans"/>
              <a:sym typeface="Open Sans"/>
            </a:endParaRPr>
          </a:p>
          <a:p>
            <a:pPr indent="0" lvl="1" marL="0" rtl="0" algn="l">
              <a:lnSpc>
                <a:spcPct val="90000"/>
              </a:lnSpc>
              <a:spcBef>
                <a:spcPts val="480"/>
              </a:spcBef>
              <a:spcAft>
                <a:spcPts val="0"/>
              </a:spcAft>
              <a:buClr>
                <a:srgbClr val="294667"/>
              </a:buClr>
              <a:buSzPct val="97297"/>
              <a:buNone/>
            </a:pPr>
            <a:r>
              <a:rPr lang="en" sz="2000">
                <a:solidFill>
                  <a:srgbClr val="294667"/>
                </a:solidFill>
                <a:latin typeface="Open Sans"/>
                <a:ea typeface="Open Sans"/>
                <a:cs typeface="Open Sans"/>
                <a:sym typeface="Open Sans"/>
              </a:rPr>
              <a:t>On cross examination, must not contradict their affidavit</a:t>
            </a:r>
            <a:r>
              <a:rPr lang="en" sz="2000">
                <a:solidFill>
                  <a:srgbClr val="294667"/>
                </a:solidFill>
              </a:rPr>
              <a:t>….</a:t>
            </a:r>
            <a:endParaRPr/>
          </a:p>
          <a:p>
            <a:pPr indent="0" lvl="1" marL="0" rtl="0" algn="l">
              <a:lnSpc>
                <a:spcPct val="90000"/>
              </a:lnSpc>
              <a:spcBef>
                <a:spcPts val="480"/>
              </a:spcBef>
              <a:spcAft>
                <a:spcPts val="0"/>
              </a:spcAft>
              <a:buClr>
                <a:srgbClr val="294667"/>
              </a:buClr>
              <a:buSzPct val="97297"/>
              <a:buNone/>
            </a:pPr>
            <a:r>
              <a:t/>
            </a:r>
            <a:endParaRPr b="1" i="1" sz="2000">
              <a:solidFill>
                <a:srgbClr val="294667"/>
              </a:solidFill>
              <a:latin typeface="Open Sans"/>
              <a:ea typeface="Open Sans"/>
              <a:cs typeface="Open Sans"/>
              <a:sym typeface="Open Sans"/>
            </a:endParaRPr>
          </a:p>
          <a:p>
            <a:pPr indent="0" lvl="1" marL="0" rtl="0" algn="l">
              <a:lnSpc>
                <a:spcPct val="90000"/>
              </a:lnSpc>
              <a:spcBef>
                <a:spcPts val="480"/>
              </a:spcBef>
              <a:spcAft>
                <a:spcPts val="0"/>
              </a:spcAft>
              <a:buClr>
                <a:srgbClr val="294667"/>
              </a:buClr>
              <a:buSzPct val="97297"/>
              <a:buNone/>
            </a:pPr>
            <a:r>
              <a:rPr i="1" lang="en" sz="2000">
                <a:solidFill>
                  <a:srgbClr val="294667"/>
                </a:solidFill>
                <a:latin typeface="Open Sans"/>
                <a:ea typeface="Open Sans"/>
                <a:cs typeface="Open Sans"/>
                <a:sym typeface="Open Sans"/>
              </a:rPr>
              <a:t>…</a:t>
            </a:r>
            <a:r>
              <a:rPr b="1" i="1" lang="en" sz="2000">
                <a:solidFill>
                  <a:srgbClr val="294667"/>
                </a:solidFill>
                <a:latin typeface="Open Sans"/>
                <a:ea typeface="Open Sans"/>
                <a:cs typeface="Open Sans"/>
                <a:sym typeface="Open Sans"/>
              </a:rPr>
              <a:t>but</a:t>
            </a:r>
            <a:r>
              <a:rPr i="1" lang="en" sz="2000">
                <a:solidFill>
                  <a:srgbClr val="294667"/>
                </a:solidFill>
                <a:latin typeface="Open Sans"/>
                <a:ea typeface="Open Sans"/>
                <a:cs typeface="Open Sans"/>
                <a:sym typeface="Open Sans"/>
              </a:rPr>
              <a:t> </a:t>
            </a:r>
            <a:r>
              <a:rPr lang="en" sz="2000">
                <a:solidFill>
                  <a:srgbClr val="294667"/>
                </a:solidFill>
                <a:latin typeface="Open Sans"/>
                <a:ea typeface="Open Sans"/>
                <a:cs typeface="Open Sans"/>
                <a:sym typeface="Open Sans"/>
              </a:rPr>
              <a:t>if an attorney asks a question outside of the affidavit, then </a:t>
            </a:r>
            <a:r>
              <a:rPr lang="en" sz="2000">
                <a:solidFill>
                  <a:srgbClr val="294667"/>
                </a:solidFill>
              </a:rPr>
              <a:t>the attorney is </a:t>
            </a:r>
            <a:r>
              <a:rPr lang="en" sz="2000">
                <a:solidFill>
                  <a:srgbClr val="294667"/>
                </a:solidFill>
                <a:latin typeface="Open Sans"/>
                <a:ea typeface="Open Sans"/>
                <a:cs typeface="Open Sans"/>
                <a:sym typeface="Open Sans"/>
              </a:rPr>
              <a:t>stuck with the answer.</a:t>
            </a:r>
            <a:endParaRPr sz="2000">
              <a:solidFill>
                <a:srgbClr val="294667"/>
              </a:solidFill>
              <a:latin typeface="Open Sans"/>
              <a:ea typeface="Open Sans"/>
              <a:cs typeface="Open Sans"/>
              <a:sym typeface="Open Sans"/>
            </a:endParaRPr>
          </a:p>
        </p:txBody>
      </p:sp>
      <p:sp>
        <p:nvSpPr>
          <p:cNvPr id="334" name="Google Shape;334;p52"/>
          <p:cNvSpPr txBox="1"/>
          <p:nvPr/>
        </p:nvSpPr>
        <p:spPr>
          <a:xfrm>
            <a:off x="3657600" y="209550"/>
            <a:ext cx="472362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2800" u="sng" cap="none" strike="noStrike">
                <a:solidFill>
                  <a:srgbClr val="294667"/>
                </a:solidFill>
                <a:latin typeface="Open Sans"/>
                <a:ea typeface="Open Sans"/>
                <a:cs typeface="Open Sans"/>
                <a:sym typeface="Open Sans"/>
              </a:rPr>
              <a:t>(Almost) All Witnesses</a:t>
            </a:r>
            <a:endParaRPr b="1" i="0" sz="2800" u="sng" cap="none" strike="noStrike">
              <a:solidFill>
                <a:srgbClr val="000000"/>
              </a:solidFill>
              <a:latin typeface="Arial"/>
              <a:ea typeface="Arial"/>
              <a:cs typeface="Arial"/>
              <a:sym typeface="Arial"/>
            </a:endParaRPr>
          </a:p>
        </p:txBody>
      </p:sp>
      <p:sp>
        <p:nvSpPr>
          <p:cNvPr id="335" name="Google Shape;335;p52"/>
          <p:cNvSpPr/>
          <p:nvPr/>
        </p:nvSpPr>
        <p:spPr>
          <a:xfrm>
            <a:off x="3505200" y="1428750"/>
            <a:ext cx="533400" cy="1524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3"/>
          <p:cNvSpPr txBox="1"/>
          <p:nvPr>
            <p:ph type="title"/>
          </p:nvPr>
        </p:nvSpPr>
        <p:spPr>
          <a:xfrm>
            <a:off x="152400" y="1733550"/>
            <a:ext cx="2743200" cy="1676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400"/>
              <a:buNone/>
            </a:pPr>
            <a:r>
              <a:rPr b="0" lang="en" sz="3600">
                <a:solidFill>
                  <a:schemeClr val="lt1"/>
                </a:solidFill>
                <a:latin typeface="Open Sans SemiBold"/>
                <a:ea typeface="Open Sans SemiBold"/>
                <a:cs typeface="Open Sans SemiBold"/>
                <a:sym typeface="Open Sans SemiBold"/>
              </a:rPr>
              <a:t>Invention of Fact</a:t>
            </a:r>
            <a:endParaRPr b="0" sz="3600">
              <a:solidFill>
                <a:schemeClr val="lt1"/>
              </a:solidFill>
              <a:latin typeface="Open Sans SemiBold"/>
              <a:ea typeface="Open Sans SemiBold"/>
              <a:cs typeface="Open Sans SemiBold"/>
              <a:sym typeface="Open Sans SemiBold"/>
            </a:endParaRPr>
          </a:p>
        </p:txBody>
      </p:sp>
      <p:sp>
        <p:nvSpPr>
          <p:cNvPr id="341" name="Google Shape;341;p53"/>
          <p:cNvSpPr txBox="1"/>
          <p:nvPr>
            <p:ph idx="1" type="body"/>
          </p:nvPr>
        </p:nvSpPr>
        <p:spPr>
          <a:xfrm>
            <a:off x="3410700" y="1428750"/>
            <a:ext cx="5370600" cy="3429000"/>
          </a:xfrm>
          <a:prstGeom prst="rect">
            <a:avLst/>
          </a:prstGeom>
          <a:noFill/>
          <a:ln>
            <a:noFill/>
          </a:ln>
        </p:spPr>
        <p:txBody>
          <a:bodyPr anchorCtr="0" anchor="t" bIns="91425" lIns="91425" spcFirstLastPara="1" rIns="91425" wrap="square" tIns="91425">
            <a:normAutofit fontScale="25000" lnSpcReduction="20000"/>
          </a:bodyPr>
          <a:lstStyle/>
          <a:p>
            <a:pPr indent="0" lvl="1" marL="0" rtl="0" algn="l">
              <a:lnSpc>
                <a:spcPct val="90000"/>
              </a:lnSpc>
              <a:spcBef>
                <a:spcPts val="480"/>
              </a:spcBef>
              <a:spcAft>
                <a:spcPts val="0"/>
              </a:spcAft>
              <a:buClr>
                <a:srgbClr val="294667"/>
              </a:buClr>
              <a:buSzPts val="1800"/>
              <a:buNone/>
            </a:pPr>
            <a:r>
              <a:t/>
            </a:r>
            <a:endParaRPr>
              <a:solidFill>
                <a:srgbClr val="294667"/>
              </a:solidFill>
            </a:endParaRPr>
          </a:p>
          <a:p>
            <a:pPr indent="0" lvl="0" marL="0" rtl="0" algn="l">
              <a:lnSpc>
                <a:spcPct val="120000"/>
              </a:lnSpc>
              <a:spcBef>
                <a:spcPts val="0"/>
              </a:spcBef>
              <a:spcAft>
                <a:spcPts val="0"/>
              </a:spcAft>
              <a:buClr>
                <a:schemeClr val="dk1"/>
              </a:buClr>
              <a:buSzPct val="73333"/>
              <a:buFont typeface="Arial"/>
              <a:buNone/>
            </a:pPr>
            <a:r>
              <a:rPr lang="en" sz="6000">
                <a:solidFill>
                  <a:srgbClr val="294667"/>
                </a:solidFill>
                <a:latin typeface="Open Sans"/>
                <a:ea typeface="Open Sans"/>
                <a:cs typeface="Open Sans"/>
                <a:sym typeface="Open Sans"/>
              </a:rPr>
              <a:t>All witnesses are bound by the facts contained within their affidavit.</a:t>
            </a:r>
            <a:endParaRPr/>
          </a:p>
          <a:p>
            <a:pPr indent="0" lvl="0" marL="0" rtl="0" algn="l">
              <a:lnSpc>
                <a:spcPct val="120000"/>
              </a:lnSpc>
              <a:spcBef>
                <a:spcPts val="0"/>
              </a:spcBef>
              <a:spcAft>
                <a:spcPts val="0"/>
              </a:spcAft>
              <a:buClr>
                <a:schemeClr val="dk1"/>
              </a:buClr>
              <a:buSzPct val="73333"/>
              <a:buFont typeface="Arial"/>
              <a:buNone/>
            </a:pPr>
            <a:r>
              <a:t/>
            </a:r>
            <a:endParaRPr sz="6000">
              <a:solidFill>
                <a:srgbClr val="294667"/>
              </a:solidFill>
            </a:endParaRPr>
          </a:p>
          <a:p>
            <a:pPr indent="0" lvl="0" marL="0" rtl="0" algn="l">
              <a:lnSpc>
                <a:spcPct val="120000"/>
              </a:lnSpc>
              <a:spcBef>
                <a:spcPts val="0"/>
              </a:spcBef>
              <a:spcAft>
                <a:spcPts val="0"/>
              </a:spcAft>
              <a:buClr>
                <a:schemeClr val="dk1"/>
              </a:buClr>
              <a:buSzPct val="73333"/>
              <a:buFont typeface="Arial"/>
              <a:buNone/>
            </a:pPr>
            <a:r>
              <a:rPr lang="en" sz="6000">
                <a:solidFill>
                  <a:srgbClr val="294667"/>
                </a:solidFill>
                <a:latin typeface="Open Sans"/>
                <a:ea typeface="Open Sans"/>
                <a:cs typeface="Open Sans"/>
                <a:sym typeface="Open Sans"/>
              </a:rPr>
              <a:t>The defendant, </a:t>
            </a:r>
            <a:r>
              <a:rPr b="1" lang="en" sz="6000">
                <a:solidFill>
                  <a:srgbClr val="294667"/>
                </a:solidFill>
                <a:latin typeface="Open Sans"/>
                <a:ea typeface="Open Sans"/>
                <a:cs typeface="Open Sans"/>
                <a:sym typeface="Open Sans"/>
              </a:rPr>
              <a:t>Charlie Martin</a:t>
            </a:r>
            <a:r>
              <a:rPr lang="en" sz="6000">
                <a:solidFill>
                  <a:srgbClr val="294667"/>
                </a:solidFill>
                <a:latin typeface="Open Sans"/>
                <a:ea typeface="Open Sans"/>
                <a:cs typeface="Open Sans"/>
                <a:sym typeface="Open Sans"/>
              </a:rPr>
              <a:t>, has both an affidavit for confirming familiarity with exhibits and that Martin was being truthful in </a:t>
            </a:r>
            <a:r>
              <a:rPr lang="en" sz="6000">
                <a:solidFill>
                  <a:srgbClr val="294667"/>
                </a:solidFill>
              </a:rPr>
              <a:t>their interrogation, interviews, and episode transcripts.</a:t>
            </a:r>
            <a:endParaRPr/>
          </a:p>
          <a:p>
            <a:pPr indent="0" lvl="0" marL="0" rtl="0" algn="l">
              <a:lnSpc>
                <a:spcPct val="120000"/>
              </a:lnSpc>
              <a:spcBef>
                <a:spcPts val="0"/>
              </a:spcBef>
              <a:spcAft>
                <a:spcPts val="0"/>
              </a:spcAft>
              <a:buClr>
                <a:schemeClr val="dk1"/>
              </a:buClr>
              <a:buSzPct val="73333"/>
              <a:buFont typeface="Arial"/>
              <a:buNone/>
            </a:pPr>
            <a:r>
              <a:t/>
            </a:r>
            <a:endParaRPr sz="6000">
              <a:solidFill>
                <a:srgbClr val="294667"/>
              </a:solidFill>
              <a:latin typeface="Open Sans"/>
              <a:ea typeface="Open Sans"/>
              <a:cs typeface="Open Sans"/>
              <a:sym typeface="Open Sans"/>
            </a:endParaRPr>
          </a:p>
          <a:p>
            <a:pPr indent="0" lvl="0" marL="0" rtl="0" algn="l">
              <a:lnSpc>
                <a:spcPct val="120000"/>
              </a:lnSpc>
              <a:spcBef>
                <a:spcPts val="0"/>
              </a:spcBef>
              <a:spcAft>
                <a:spcPts val="0"/>
              </a:spcAft>
              <a:buClr>
                <a:schemeClr val="dk1"/>
              </a:buClr>
              <a:buSzPct val="73333"/>
              <a:buFont typeface="Arial"/>
              <a:buNone/>
            </a:pPr>
            <a:r>
              <a:rPr lang="en" sz="6000">
                <a:solidFill>
                  <a:srgbClr val="294667"/>
                </a:solidFill>
                <a:latin typeface="Open Sans"/>
                <a:ea typeface="Open Sans"/>
                <a:cs typeface="Open Sans"/>
                <a:sym typeface="Open Sans"/>
              </a:rPr>
              <a:t>Students playing Martin may build their testimony using the interrogation and other documents in the case. Martin (and only Martin) may also invent facts outside of the case documents but can still be cross-examined on those inventions using the interrogation, exhibits, or other case materials.</a:t>
            </a:r>
            <a:endParaRPr sz="6000">
              <a:solidFill>
                <a:srgbClr val="294667"/>
              </a:solidFill>
              <a:latin typeface="Open Sans"/>
              <a:ea typeface="Open Sans"/>
              <a:cs typeface="Open Sans"/>
              <a:sym typeface="Open Sans"/>
            </a:endParaRPr>
          </a:p>
        </p:txBody>
      </p:sp>
      <p:sp>
        <p:nvSpPr>
          <p:cNvPr id="342" name="Google Shape;342;p53"/>
          <p:cNvSpPr txBox="1"/>
          <p:nvPr/>
        </p:nvSpPr>
        <p:spPr>
          <a:xfrm>
            <a:off x="3657600" y="209550"/>
            <a:ext cx="4953000"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2800" u="sng" cap="none" strike="noStrike">
                <a:solidFill>
                  <a:srgbClr val="294667"/>
                </a:solidFill>
                <a:latin typeface="Open Sans"/>
                <a:ea typeface="Open Sans"/>
                <a:cs typeface="Open Sans"/>
                <a:sym typeface="Open Sans"/>
              </a:rPr>
              <a:t>Witnesses Bound By Affidavit</a:t>
            </a:r>
            <a:endParaRPr b="1" i="0" sz="2800" u="sng"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4"/>
          <p:cNvSpPr txBox="1"/>
          <p:nvPr>
            <p:ph type="title"/>
          </p:nvPr>
        </p:nvSpPr>
        <p:spPr>
          <a:xfrm>
            <a:off x="152400" y="1733550"/>
            <a:ext cx="2743200" cy="1676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400"/>
              <a:buNone/>
            </a:pPr>
            <a:r>
              <a:rPr b="0" lang="en" sz="3600">
                <a:solidFill>
                  <a:schemeClr val="lt1"/>
                </a:solidFill>
                <a:latin typeface="Open Sans SemiBold"/>
                <a:ea typeface="Open Sans SemiBold"/>
                <a:cs typeface="Open Sans SemiBold"/>
                <a:sym typeface="Open Sans SemiBold"/>
              </a:rPr>
              <a:t>Invention of Fact</a:t>
            </a:r>
            <a:endParaRPr b="0" sz="3600">
              <a:solidFill>
                <a:schemeClr val="lt1"/>
              </a:solidFill>
              <a:latin typeface="Open Sans SemiBold"/>
              <a:ea typeface="Open Sans SemiBold"/>
              <a:cs typeface="Open Sans SemiBold"/>
              <a:sym typeface="Open Sans SemiBold"/>
            </a:endParaRPr>
          </a:p>
        </p:txBody>
      </p:sp>
      <p:sp>
        <p:nvSpPr>
          <p:cNvPr id="348" name="Google Shape;348;p54"/>
          <p:cNvSpPr txBox="1"/>
          <p:nvPr/>
        </p:nvSpPr>
        <p:spPr>
          <a:xfrm>
            <a:off x="3505200" y="1581150"/>
            <a:ext cx="5015250" cy="31242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1100"/>
              <a:buFont typeface="Arial"/>
              <a:buNone/>
            </a:pPr>
            <a:r>
              <a:rPr b="0" i="0" lang="en" sz="1600" u="none" cap="none" strike="noStrike">
                <a:solidFill>
                  <a:srgbClr val="294667"/>
                </a:solidFill>
                <a:latin typeface="Open Sans"/>
                <a:ea typeface="Open Sans"/>
                <a:cs typeface="Open Sans"/>
                <a:sym typeface="Open Sans"/>
              </a:rPr>
              <a:t>This competition has </a:t>
            </a:r>
            <a:r>
              <a:rPr b="1" i="0" lang="en" sz="1600" u="none" cap="none" strike="noStrike">
                <a:solidFill>
                  <a:srgbClr val="294667"/>
                </a:solidFill>
                <a:latin typeface="Open Sans"/>
                <a:ea typeface="Open Sans"/>
                <a:cs typeface="Open Sans"/>
                <a:sym typeface="Open Sans"/>
              </a:rPr>
              <a:t>NO “invention of fact” objection</a:t>
            </a:r>
            <a:r>
              <a:rPr b="0" i="0" lang="en" sz="1600" u="none" cap="none" strike="noStrike">
                <a:solidFill>
                  <a:srgbClr val="294667"/>
                </a:solidFill>
                <a:latin typeface="Open Sans"/>
                <a:ea typeface="Open Sans"/>
                <a:cs typeface="Open Sans"/>
                <a:sym typeface="Open Sans"/>
              </a:rPr>
              <a:t> when teams believe that a witness has improperly invented facts.</a:t>
            </a:r>
            <a:endParaRPr/>
          </a:p>
          <a:p>
            <a:pPr indent="0" lvl="0" marL="0" marR="0" rtl="0" algn="l">
              <a:lnSpc>
                <a:spcPct val="90000"/>
              </a:lnSpc>
              <a:spcBef>
                <a:spcPts val="0"/>
              </a:spcBef>
              <a:spcAft>
                <a:spcPts val="0"/>
              </a:spcAft>
              <a:buClr>
                <a:schemeClr val="dk1"/>
              </a:buClr>
              <a:buSzPts val="1100"/>
              <a:buFont typeface="Arial"/>
              <a:buNone/>
            </a:pPr>
            <a:r>
              <a:t/>
            </a:r>
            <a:endParaRPr b="0" i="0" sz="16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100"/>
              <a:buFont typeface="Arial"/>
              <a:buNone/>
            </a:pPr>
            <a:r>
              <a:rPr b="0" i="0" lang="en" sz="1600" u="none" cap="none" strike="noStrike">
                <a:solidFill>
                  <a:srgbClr val="294667"/>
                </a:solidFill>
                <a:latin typeface="Open Sans"/>
                <a:ea typeface="Open Sans"/>
                <a:cs typeface="Open Sans"/>
                <a:sym typeface="Open Sans"/>
              </a:rPr>
              <a:t>Instead, the rules allow students to attempt to impeach the witness during cross examination (via contradiction or omission). </a:t>
            </a:r>
            <a:endParaRPr/>
          </a:p>
          <a:p>
            <a:pPr indent="0" lvl="0" marL="0" marR="0" rtl="0" algn="l">
              <a:lnSpc>
                <a:spcPct val="90000"/>
              </a:lnSpc>
              <a:spcBef>
                <a:spcPts val="0"/>
              </a:spcBef>
              <a:spcAft>
                <a:spcPts val="0"/>
              </a:spcAft>
              <a:buClr>
                <a:schemeClr val="dk1"/>
              </a:buClr>
              <a:buSzPts val="1100"/>
              <a:buFont typeface="Arial"/>
              <a:buNone/>
            </a:pPr>
            <a:r>
              <a:t/>
            </a:r>
            <a:endParaRPr b="0" i="0" sz="16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100"/>
              <a:buFont typeface="Arial"/>
              <a:buNone/>
            </a:pPr>
            <a:r>
              <a:rPr b="0" i="0" lang="en" sz="1600" u="none" cap="none" strike="noStrike">
                <a:solidFill>
                  <a:srgbClr val="294667"/>
                </a:solidFill>
                <a:latin typeface="Open Sans"/>
                <a:ea typeface="Open Sans"/>
                <a:cs typeface="Open Sans"/>
                <a:sym typeface="Open Sans"/>
              </a:rPr>
              <a:t>Each scoring judge determines whether testimony offered by a witness is a reasonable inference or an invention of fact. If you believe the impeachment was effective in showing there was an invention of fact, then score accordingly on your blue ballot.</a:t>
            </a:r>
            <a:endParaRPr/>
          </a:p>
          <a:p>
            <a:pPr indent="0" lvl="0" marL="0" marR="0" rtl="0" algn="l">
              <a:lnSpc>
                <a:spcPct val="90000"/>
              </a:lnSpc>
              <a:spcBef>
                <a:spcPts val="0"/>
              </a:spcBef>
              <a:spcAft>
                <a:spcPts val="0"/>
              </a:spcAft>
              <a:buClr>
                <a:schemeClr val="dk1"/>
              </a:buClr>
              <a:buSzPts val="1100"/>
              <a:buFont typeface="Arial"/>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100"/>
              <a:buFont typeface="Arial"/>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100"/>
              <a:buFont typeface="Arial"/>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100"/>
              <a:buFont typeface="Arial"/>
              <a:buNone/>
            </a:pPr>
            <a:r>
              <a:t/>
            </a:r>
            <a:endParaRPr b="0" i="0" sz="1800" u="none" cap="none" strike="noStrike">
              <a:solidFill>
                <a:srgbClr val="294667"/>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94667"/>
              </a:solidFill>
              <a:latin typeface="Open Sans"/>
              <a:ea typeface="Open Sans"/>
              <a:cs typeface="Open Sans"/>
              <a:sym typeface="Open Sans"/>
            </a:endParaRPr>
          </a:p>
        </p:txBody>
      </p:sp>
      <p:sp>
        <p:nvSpPr>
          <p:cNvPr id="349" name="Google Shape;349;p54"/>
          <p:cNvSpPr txBox="1"/>
          <p:nvPr/>
        </p:nvSpPr>
        <p:spPr>
          <a:xfrm>
            <a:off x="3505200" y="895350"/>
            <a:ext cx="482587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 sz="2800" u="sng" cap="none" strike="noStrike">
                <a:solidFill>
                  <a:srgbClr val="294667"/>
                </a:solidFill>
                <a:latin typeface="Open Sans"/>
                <a:ea typeface="Open Sans"/>
                <a:cs typeface="Open Sans"/>
                <a:sym typeface="Open Sans"/>
              </a:rPr>
              <a:t>In Trial Remedies</a:t>
            </a:r>
            <a:endParaRPr b="1" i="0" sz="2800" u="sng"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5"/>
          <p:cNvSpPr txBox="1"/>
          <p:nvPr>
            <p:ph idx="4294967295" type="ctrTitle"/>
          </p:nvPr>
        </p:nvSpPr>
        <p:spPr>
          <a:xfrm>
            <a:off x="0" y="2732088"/>
            <a:ext cx="9144000" cy="1160462"/>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294667"/>
              </a:buClr>
              <a:buSzPts val="1400"/>
              <a:buFont typeface="Merriweather"/>
              <a:buNone/>
            </a:pPr>
            <a:r>
              <a:rPr b="0" i="0" lang="en" sz="3600" u="none" cap="none" strike="noStrike">
                <a:solidFill>
                  <a:srgbClr val="294667"/>
                </a:solidFill>
                <a:latin typeface="Open Sans SemiBold"/>
                <a:ea typeface="Open Sans SemiBold"/>
                <a:cs typeface="Open Sans SemiBold"/>
                <a:sym typeface="Open Sans SemiBold"/>
              </a:rPr>
              <a:t>PROVIDING COMMENTS</a:t>
            </a:r>
            <a:endParaRPr b="0" i="0" sz="3600" u="none" cap="none" strike="noStrike">
              <a:solidFill>
                <a:srgbClr val="294667"/>
              </a:solidFill>
              <a:latin typeface="Open Sans SemiBold"/>
              <a:ea typeface="Open Sans SemiBold"/>
              <a:cs typeface="Open Sans SemiBold"/>
              <a:sym typeface="Open Sans SemiBold"/>
            </a:endParaRPr>
          </a:p>
        </p:txBody>
      </p:sp>
      <p:pic>
        <p:nvPicPr>
          <p:cNvPr id="355" name="Google Shape;355;p55"/>
          <p:cNvPicPr preferRelativeResize="0"/>
          <p:nvPr/>
        </p:nvPicPr>
        <p:blipFill rotWithShape="1">
          <a:blip r:embed="rId3">
            <a:alphaModFix/>
          </a:blip>
          <a:srcRect b="19393" l="0" r="0" t="0"/>
          <a:stretch/>
        </p:blipFill>
        <p:spPr>
          <a:xfrm>
            <a:off x="3852563" y="1312325"/>
            <a:ext cx="1438880" cy="1159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6"/>
          <p:cNvSpPr txBox="1"/>
          <p:nvPr>
            <p:ph type="title"/>
          </p:nvPr>
        </p:nvSpPr>
        <p:spPr>
          <a:xfrm>
            <a:off x="442400" y="1045150"/>
            <a:ext cx="24162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3000"/>
              <a:t>Giving Comments</a:t>
            </a:r>
            <a:endParaRPr sz="3000"/>
          </a:p>
        </p:txBody>
      </p:sp>
      <p:sp>
        <p:nvSpPr>
          <p:cNvPr id="361" name="Google Shape;361;p56"/>
          <p:cNvSpPr txBox="1"/>
          <p:nvPr/>
        </p:nvSpPr>
        <p:spPr>
          <a:xfrm>
            <a:off x="246050" y="2091325"/>
            <a:ext cx="2612700" cy="25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All scoring judges should receive </a:t>
            </a:r>
            <a:r>
              <a:rPr b="1" i="0" lang="en" sz="1800" u="none" cap="none" strike="noStrike">
                <a:solidFill>
                  <a:srgbClr val="FFFFFF"/>
                </a:solidFill>
                <a:latin typeface="Open Sans"/>
                <a:ea typeface="Open Sans"/>
                <a:cs typeface="Open Sans"/>
                <a:sym typeface="Open Sans"/>
              </a:rPr>
              <a:t>four comment sheets</a:t>
            </a:r>
            <a:r>
              <a:rPr b="0" i="0" lang="en" sz="1800" u="none" cap="none" strike="noStrike">
                <a:solidFill>
                  <a:srgbClr val="FFFFFF"/>
                </a:solidFill>
                <a:latin typeface="Open Sans"/>
                <a:ea typeface="Open Sans"/>
                <a:cs typeface="Open Sans"/>
                <a:sym typeface="Open Sans"/>
              </a:rPr>
              <a:t> (also carbonless copy paper, so don’t write on the full stack!)</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Students fill out their names / roles / team code</a:t>
            </a:r>
            <a:endParaRPr b="0" i="0" sz="1800" u="none" cap="none" strike="noStrike">
              <a:solidFill>
                <a:srgbClr val="FFFFFF"/>
              </a:solidFill>
              <a:latin typeface="Open Sans"/>
              <a:ea typeface="Open Sans"/>
              <a:cs typeface="Open Sans"/>
              <a:sym typeface="Open Sans"/>
            </a:endParaRPr>
          </a:p>
        </p:txBody>
      </p:sp>
      <p:pic>
        <p:nvPicPr>
          <p:cNvPr id="362" name="Google Shape;362;p56"/>
          <p:cNvPicPr preferRelativeResize="0"/>
          <p:nvPr/>
        </p:nvPicPr>
        <p:blipFill rotWithShape="1">
          <a:blip r:embed="rId3">
            <a:alphaModFix/>
          </a:blip>
          <a:srcRect b="0" l="0" r="0" t="0"/>
          <a:stretch/>
        </p:blipFill>
        <p:spPr>
          <a:xfrm>
            <a:off x="4599950" y="210425"/>
            <a:ext cx="2875100" cy="4737000"/>
          </a:xfrm>
          <a:prstGeom prst="rect">
            <a:avLst/>
          </a:prstGeom>
          <a:noFill/>
          <a:ln cap="flat" cmpd="sng" w="9525">
            <a:solidFill>
              <a:srgbClr val="BFBFBF"/>
            </a:solidFill>
            <a:prstDash val="solid"/>
            <a:miter lim="800000"/>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57"/>
          <p:cNvSpPr txBox="1"/>
          <p:nvPr>
            <p:ph type="title"/>
          </p:nvPr>
        </p:nvSpPr>
        <p:spPr>
          <a:xfrm>
            <a:off x="442400" y="1045150"/>
            <a:ext cx="24162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3000"/>
              <a:t>Giving Comments</a:t>
            </a:r>
            <a:endParaRPr sz="3000"/>
          </a:p>
        </p:txBody>
      </p:sp>
      <p:sp>
        <p:nvSpPr>
          <p:cNvPr id="368" name="Google Shape;368;p57"/>
          <p:cNvSpPr txBox="1"/>
          <p:nvPr/>
        </p:nvSpPr>
        <p:spPr>
          <a:xfrm>
            <a:off x="246050" y="2091325"/>
            <a:ext cx="2612700" cy="25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Use blank spaces to write comments </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Open Sans"/>
                <a:ea typeface="Open Sans"/>
                <a:cs typeface="Open Sans"/>
                <a:sym typeface="Open Sans"/>
              </a:rPr>
              <a:t>Non-shaded</a:t>
            </a:r>
            <a:r>
              <a:rPr b="0" i="0" lang="en" sz="1800" u="none" cap="none" strike="noStrike">
                <a:solidFill>
                  <a:srgbClr val="FFFFFF"/>
                </a:solidFill>
                <a:latin typeface="Open Sans"/>
                <a:ea typeface="Open Sans"/>
                <a:cs typeface="Open Sans"/>
                <a:sym typeface="Open Sans"/>
              </a:rPr>
              <a:t> refer to Prosection parts</a:t>
            </a:r>
            <a:endParaRPr b="0" i="0" sz="18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Open Sans"/>
                <a:ea typeface="Open Sans"/>
                <a:cs typeface="Open Sans"/>
                <a:sym typeface="Open Sans"/>
              </a:rPr>
              <a:t>Shaded</a:t>
            </a:r>
            <a:r>
              <a:rPr b="0" i="0" lang="en" sz="1800" u="none" cap="none" strike="noStrike">
                <a:solidFill>
                  <a:srgbClr val="FFFFFF"/>
                </a:solidFill>
                <a:latin typeface="Open Sans"/>
                <a:ea typeface="Open Sans"/>
                <a:cs typeface="Open Sans"/>
                <a:sym typeface="Open Sans"/>
              </a:rPr>
              <a:t> is for Defense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Open Sans"/>
                <a:ea typeface="Open Sans"/>
                <a:cs typeface="Open Sans"/>
                <a:sym typeface="Open Sans"/>
              </a:rPr>
              <a:t>Find </a:t>
            </a:r>
            <a:r>
              <a:rPr b="1" i="0" lang="en" sz="1800" u="none" cap="none" strike="noStrike">
                <a:solidFill>
                  <a:srgbClr val="FFFFFF"/>
                </a:solidFill>
                <a:latin typeface="Open Sans"/>
                <a:ea typeface="Open Sans"/>
                <a:cs typeface="Open Sans"/>
                <a:sym typeface="Open Sans"/>
              </a:rPr>
              <a:t>student names </a:t>
            </a:r>
            <a:r>
              <a:rPr b="0" i="0" lang="en" sz="1800" u="none" cap="none" strike="noStrike">
                <a:solidFill>
                  <a:srgbClr val="FFFFFF"/>
                </a:solidFill>
                <a:latin typeface="Open Sans"/>
                <a:ea typeface="Open Sans"/>
                <a:cs typeface="Open Sans"/>
                <a:sym typeface="Open Sans"/>
              </a:rPr>
              <a:t>for individual awards</a:t>
            </a:r>
            <a:endParaRPr b="0" i="0" sz="1800" u="none" cap="none" strike="noStrike">
              <a:solidFill>
                <a:srgbClr val="FFFFFF"/>
              </a:solidFill>
              <a:latin typeface="Open Sans"/>
              <a:ea typeface="Open Sans"/>
              <a:cs typeface="Open Sans"/>
              <a:sym typeface="Open Sans"/>
            </a:endParaRPr>
          </a:p>
        </p:txBody>
      </p:sp>
      <p:pic>
        <p:nvPicPr>
          <p:cNvPr id="369" name="Google Shape;369;p57"/>
          <p:cNvPicPr preferRelativeResize="0"/>
          <p:nvPr/>
        </p:nvPicPr>
        <p:blipFill rotWithShape="1">
          <a:blip r:embed="rId3">
            <a:alphaModFix/>
          </a:blip>
          <a:srcRect b="56840" l="0" r="0" t="14928"/>
          <a:stretch/>
        </p:blipFill>
        <p:spPr>
          <a:xfrm>
            <a:off x="3454989" y="1335663"/>
            <a:ext cx="5003211" cy="2472177"/>
          </a:xfrm>
          <a:prstGeom prst="rect">
            <a:avLst/>
          </a:prstGeom>
          <a:noFill/>
          <a:ln cap="flat" cmpd="sng" w="9525">
            <a:solidFill>
              <a:srgbClr val="BFBFBF"/>
            </a:solidFill>
            <a:prstDash val="solid"/>
            <a:miter lim="800000"/>
            <a:headEnd len="sm" w="sm" type="none"/>
            <a:tailEnd len="sm" w="sm" type="none"/>
          </a:ln>
        </p:spPr>
      </p:pic>
      <p:sp>
        <p:nvSpPr>
          <p:cNvPr id="370" name="Google Shape;370;p57"/>
          <p:cNvSpPr txBox="1"/>
          <p:nvPr/>
        </p:nvSpPr>
        <p:spPr>
          <a:xfrm>
            <a:off x="5119029" y="484787"/>
            <a:ext cx="1736628" cy="36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294667"/>
                </a:solidFill>
                <a:latin typeface="Open Sans SemiBold"/>
                <a:ea typeface="Open Sans SemiBold"/>
                <a:cs typeface="Open Sans SemiBold"/>
                <a:sym typeface="Open Sans SemiBold"/>
              </a:rPr>
              <a:t>  Prosecution</a:t>
            </a:r>
            <a:endParaRPr b="0" i="0" sz="1800" u="none" cap="none" strike="noStrike">
              <a:solidFill>
                <a:srgbClr val="294667"/>
              </a:solidFill>
              <a:latin typeface="Open Sans SemiBold"/>
              <a:ea typeface="Open Sans SemiBold"/>
              <a:cs typeface="Open Sans SemiBold"/>
              <a:sym typeface="Open Sans SemiBold"/>
            </a:endParaRPr>
          </a:p>
        </p:txBody>
      </p:sp>
      <p:sp>
        <p:nvSpPr>
          <p:cNvPr id="371" name="Google Shape;371;p57"/>
          <p:cNvSpPr/>
          <p:nvPr/>
        </p:nvSpPr>
        <p:spPr>
          <a:xfrm>
            <a:off x="5980345" y="1666775"/>
            <a:ext cx="2078475" cy="1997700"/>
          </a:xfrm>
          <a:prstGeom prst="rect">
            <a:avLst/>
          </a:prstGeom>
          <a:noFill/>
          <a:ln cap="flat" cmpd="sng" w="38100">
            <a:solidFill>
              <a:srgbClr val="2946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57"/>
          <p:cNvSpPr/>
          <p:nvPr/>
        </p:nvSpPr>
        <p:spPr>
          <a:xfrm>
            <a:off x="3733800" y="1666775"/>
            <a:ext cx="2222794" cy="899000"/>
          </a:xfrm>
          <a:prstGeom prst="rect">
            <a:avLst/>
          </a:prstGeom>
          <a:noFill/>
          <a:ln cap="flat" cmpd="sng" w="38100">
            <a:solidFill>
              <a:srgbClr val="2946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57"/>
          <p:cNvSpPr/>
          <p:nvPr/>
        </p:nvSpPr>
        <p:spPr>
          <a:xfrm>
            <a:off x="3733800" y="2665625"/>
            <a:ext cx="2222794" cy="998850"/>
          </a:xfrm>
          <a:prstGeom prst="rect">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57"/>
          <p:cNvSpPr txBox="1"/>
          <p:nvPr/>
        </p:nvSpPr>
        <p:spPr>
          <a:xfrm>
            <a:off x="5486400" y="4340875"/>
            <a:ext cx="1964137" cy="36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accent6"/>
                </a:solidFill>
                <a:latin typeface="Open Sans SemiBold"/>
                <a:ea typeface="Open Sans SemiBold"/>
                <a:cs typeface="Open Sans SemiBold"/>
                <a:sym typeface="Open Sans SemiBold"/>
              </a:rPr>
              <a:t>Defense</a:t>
            </a:r>
            <a:endParaRPr b="0" i="0" sz="1800" u="none" cap="none" strike="noStrike">
              <a:solidFill>
                <a:schemeClr val="accent6"/>
              </a:solidFill>
              <a:latin typeface="Open Sans SemiBold"/>
              <a:ea typeface="Open Sans SemiBold"/>
              <a:cs typeface="Open Sans SemiBold"/>
              <a:sym typeface="Open Sans SemiBold"/>
            </a:endParaRPr>
          </a:p>
        </p:txBody>
      </p:sp>
      <p:sp>
        <p:nvSpPr>
          <p:cNvPr id="375" name="Google Shape;375;p57"/>
          <p:cNvSpPr/>
          <p:nvPr/>
        </p:nvSpPr>
        <p:spPr>
          <a:xfrm rot="2700000">
            <a:off x="5501690" y="730977"/>
            <a:ext cx="202611" cy="978408"/>
          </a:xfrm>
          <a:prstGeom prst="downArrow">
            <a:avLst>
              <a:gd fmla="val 50000" name="adj1"/>
              <a:gd fmla="val 50000" name="adj2"/>
            </a:avLst>
          </a:prstGeom>
          <a:solidFill>
            <a:schemeClr val="accent1">
              <a:alpha val="49803"/>
            </a:schemeClr>
          </a:solidFill>
          <a:ln cap="flat" cmpd="sng" w="25400">
            <a:solidFill>
              <a:srgbClr val="18364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6" name="Google Shape;376;p57"/>
          <p:cNvSpPr/>
          <p:nvPr/>
        </p:nvSpPr>
        <p:spPr>
          <a:xfrm rot="-2700000">
            <a:off x="6336797" y="730978"/>
            <a:ext cx="202611" cy="978408"/>
          </a:xfrm>
          <a:prstGeom prst="downArrow">
            <a:avLst>
              <a:gd fmla="val 50000" name="adj1"/>
              <a:gd fmla="val 50000" name="adj2"/>
            </a:avLst>
          </a:prstGeom>
          <a:solidFill>
            <a:schemeClr val="accent1">
              <a:alpha val="49803"/>
            </a:schemeClr>
          </a:solidFill>
          <a:ln cap="flat" cmpd="sng" w="25400">
            <a:solidFill>
              <a:srgbClr val="18364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7" name="Google Shape;377;p57"/>
          <p:cNvSpPr/>
          <p:nvPr/>
        </p:nvSpPr>
        <p:spPr>
          <a:xfrm rot="8100000">
            <a:off x="5435277" y="3583309"/>
            <a:ext cx="202611" cy="978408"/>
          </a:xfrm>
          <a:prstGeom prst="downArrow">
            <a:avLst>
              <a:gd fmla="val 50000" name="adj1"/>
              <a:gd fmla="val 50000" name="adj2"/>
            </a:avLst>
          </a:prstGeom>
          <a:solidFill>
            <a:schemeClr val="accent6">
              <a:alpha val="49803"/>
            </a:schemeClr>
          </a:solidFill>
          <a:ln cap="flat" cmpd="sng" w="25400">
            <a:solidFill>
              <a:srgbClr val="3F151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1" name="Shape 381"/>
        <p:cNvGrpSpPr/>
        <p:nvPr/>
      </p:nvGrpSpPr>
      <p:grpSpPr>
        <a:xfrm>
          <a:off x="0" y="0"/>
          <a:ext cx="0" cy="0"/>
          <a:chOff x="0" y="0"/>
          <a:chExt cx="0" cy="0"/>
        </a:xfrm>
      </p:grpSpPr>
      <p:sp>
        <p:nvSpPr>
          <p:cNvPr id="382" name="Google Shape;382;p58"/>
          <p:cNvSpPr txBox="1"/>
          <p:nvPr>
            <p:ph type="title"/>
          </p:nvPr>
        </p:nvSpPr>
        <p:spPr>
          <a:xfrm>
            <a:off x="434706" y="796375"/>
            <a:ext cx="5218800" cy="669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Giving Comments</a:t>
            </a:r>
            <a:endParaRPr sz="2400"/>
          </a:p>
        </p:txBody>
      </p:sp>
      <p:sp>
        <p:nvSpPr>
          <p:cNvPr id="383" name="Google Shape;383;p58"/>
          <p:cNvSpPr txBox="1"/>
          <p:nvPr>
            <p:ph idx="1" type="body"/>
          </p:nvPr>
        </p:nvSpPr>
        <p:spPr>
          <a:xfrm>
            <a:off x="434325" y="1815750"/>
            <a:ext cx="5166000" cy="2881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400"/>
              <a:buNone/>
            </a:pPr>
            <a:r>
              <a:rPr lang="en" sz="2400"/>
              <a:t>Students will receive copies of the written comments after the competition</a:t>
            </a:r>
            <a:endParaRPr sz="2400"/>
          </a:p>
          <a:p>
            <a:pPr indent="0" lvl="0" marL="0" rtl="0" algn="l">
              <a:lnSpc>
                <a:spcPct val="100000"/>
              </a:lnSpc>
              <a:spcBef>
                <a:spcPts val="600"/>
              </a:spcBef>
              <a:spcAft>
                <a:spcPts val="0"/>
              </a:spcAft>
              <a:buSzPts val="1400"/>
              <a:buNone/>
            </a:pPr>
            <a:r>
              <a:t/>
            </a:r>
            <a:endParaRPr sz="2400"/>
          </a:p>
          <a:p>
            <a:pPr indent="0" lvl="0" marL="0" rtl="0" algn="l">
              <a:lnSpc>
                <a:spcPct val="100000"/>
              </a:lnSpc>
              <a:spcBef>
                <a:spcPts val="600"/>
              </a:spcBef>
              <a:spcAft>
                <a:spcPts val="0"/>
              </a:spcAft>
              <a:buSzPts val="1400"/>
              <a:buNone/>
            </a:pPr>
            <a:r>
              <a:rPr lang="en" sz="2400"/>
              <a:t>After the trial is complete, please provide a few minutes of general verbal feedback</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7" name="Shape 387"/>
        <p:cNvGrpSpPr/>
        <p:nvPr/>
      </p:nvGrpSpPr>
      <p:grpSpPr>
        <a:xfrm>
          <a:off x="0" y="0"/>
          <a:ext cx="0" cy="0"/>
          <a:chOff x="0" y="0"/>
          <a:chExt cx="0" cy="0"/>
        </a:xfrm>
      </p:grpSpPr>
      <p:sp>
        <p:nvSpPr>
          <p:cNvPr id="388" name="Google Shape;388;p59"/>
          <p:cNvSpPr txBox="1"/>
          <p:nvPr>
            <p:ph type="ctrTitle"/>
          </p:nvPr>
        </p:nvSpPr>
        <p:spPr>
          <a:xfrm>
            <a:off x="5020500" y="2251075"/>
            <a:ext cx="3675000" cy="1159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latin typeface="Open Sans SemiBold"/>
                <a:ea typeface="Open Sans SemiBold"/>
                <a:cs typeface="Open Sans SemiBold"/>
                <a:sym typeface="Open Sans SemiBold"/>
              </a:rPr>
              <a:t>TIMEKEEPING &amp; OTHER RULES</a:t>
            </a:r>
            <a:endParaRPr b="0">
              <a:latin typeface="Open Sans SemiBold"/>
              <a:ea typeface="Open Sans SemiBold"/>
              <a:cs typeface="Open Sans SemiBold"/>
              <a:sym typeface="Open Sans SemiBo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p60"/>
          <p:cNvSpPr txBox="1"/>
          <p:nvPr>
            <p:ph type="title"/>
          </p:nvPr>
        </p:nvSpPr>
        <p:spPr>
          <a:xfrm>
            <a:off x="433768" y="285750"/>
            <a:ext cx="3692400" cy="768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Timekeepers</a:t>
            </a:r>
            <a:endParaRPr sz="2400"/>
          </a:p>
        </p:txBody>
      </p:sp>
      <p:sp>
        <p:nvSpPr>
          <p:cNvPr id="394" name="Google Shape;394;p60"/>
          <p:cNvSpPr txBox="1"/>
          <p:nvPr>
            <p:ph idx="1" type="body"/>
          </p:nvPr>
        </p:nvSpPr>
        <p:spPr>
          <a:xfrm>
            <a:off x="433768" y="1428750"/>
            <a:ext cx="3692400" cy="3340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lang="en" sz="1700"/>
              <a:t>Students act as timekeepers</a:t>
            </a:r>
            <a:endParaRPr sz="1700"/>
          </a:p>
          <a:p>
            <a:pPr indent="0" lvl="0" marL="0" rtl="0" algn="l">
              <a:lnSpc>
                <a:spcPct val="100000"/>
              </a:lnSpc>
              <a:spcBef>
                <a:spcPts val="600"/>
              </a:spcBef>
              <a:spcAft>
                <a:spcPts val="0"/>
              </a:spcAft>
              <a:buSzPts val="1800"/>
              <a:buNone/>
            </a:pPr>
            <a:r>
              <a:t/>
            </a:r>
            <a:endParaRPr sz="1000"/>
          </a:p>
          <a:p>
            <a:pPr indent="0" lvl="0" marL="0" rtl="0" algn="l">
              <a:lnSpc>
                <a:spcPct val="100000"/>
              </a:lnSpc>
              <a:spcBef>
                <a:spcPts val="600"/>
              </a:spcBef>
              <a:spcAft>
                <a:spcPts val="0"/>
              </a:spcAft>
              <a:buSzPts val="1800"/>
              <a:buNone/>
            </a:pPr>
            <a:r>
              <a:rPr lang="en" sz="1700"/>
              <a:t>The trial has a 3-hour time limit, and each part of the trial has specific time limits</a:t>
            </a:r>
            <a:endParaRPr/>
          </a:p>
          <a:p>
            <a:pPr indent="0" lvl="0" marL="0" rtl="0" algn="l">
              <a:lnSpc>
                <a:spcPct val="100000"/>
              </a:lnSpc>
              <a:spcBef>
                <a:spcPts val="600"/>
              </a:spcBef>
              <a:spcAft>
                <a:spcPts val="0"/>
              </a:spcAft>
              <a:buSzPts val="1800"/>
              <a:buNone/>
            </a:pPr>
            <a:r>
              <a:t/>
            </a:r>
            <a:endParaRPr sz="1000"/>
          </a:p>
          <a:p>
            <a:pPr indent="0" lvl="0" marL="0" rtl="0" algn="l">
              <a:lnSpc>
                <a:spcPct val="100000"/>
              </a:lnSpc>
              <a:spcBef>
                <a:spcPts val="600"/>
              </a:spcBef>
              <a:spcAft>
                <a:spcPts val="0"/>
              </a:spcAft>
              <a:buSzPts val="1800"/>
              <a:buNone/>
            </a:pPr>
            <a:r>
              <a:rPr lang="en" sz="1700"/>
              <a:t>Please enforce time limits when informed of them to avoid exceeding the “all-loss time”</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8" name="Shape 398"/>
        <p:cNvGrpSpPr/>
        <p:nvPr/>
      </p:nvGrpSpPr>
      <p:grpSpPr>
        <a:xfrm>
          <a:off x="0" y="0"/>
          <a:ext cx="0" cy="0"/>
          <a:chOff x="0" y="0"/>
          <a:chExt cx="0" cy="0"/>
        </a:xfrm>
      </p:grpSpPr>
      <p:sp>
        <p:nvSpPr>
          <p:cNvPr id="399" name="Google Shape;399;p61"/>
          <p:cNvSpPr txBox="1"/>
          <p:nvPr>
            <p:ph type="title"/>
          </p:nvPr>
        </p:nvSpPr>
        <p:spPr>
          <a:xfrm>
            <a:off x="433768" y="693650"/>
            <a:ext cx="3692400" cy="768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Anonymity &amp; Spectators</a:t>
            </a:r>
            <a:endParaRPr sz="2400"/>
          </a:p>
        </p:txBody>
      </p:sp>
      <p:sp>
        <p:nvSpPr>
          <p:cNvPr id="400" name="Google Shape;400;p61"/>
          <p:cNvSpPr txBox="1"/>
          <p:nvPr>
            <p:ph idx="1" type="body"/>
          </p:nvPr>
        </p:nvSpPr>
        <p:spPr>
          <a:xfrm>
            <a:off x="433775" y="1767750"/>
            <a:ext cx="3692400" cy="315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lang="en" sz="2000"/>
              <a:t>Students’ school identity should remain anonymous until after the round</a:t>
            </a:r>
            <a:endParaRPr sz="2000"/>
          </a:p>
          <a:p>
            <a:pPr indent="0" lvl="0" marL="0" rtl="0" algn="l">
              <a:lnSpc>
                <a:spcPct val="100000"/>
              </a:lnSpc>
              <a:spcBef>
                <a:spcPts val="600"/>
              </a:spcBef>
              <a:spcAft>
                <a:spcPts val="0"/>
              </a:spcAft>
              <a:buSzPts val="1800"/>
              <a:buNone/>
            </a:pPr>
            <a:r>
              <a:t/>
            </a:r>
            <a:endParaRPr sz="2000"/>
          </a:p>
          <a:p>
            <a:pPr indent="0" lvl="0" marL="0" rtl="0" algn="l">
              <a:lnSpc>
                <a:spcPct val="100000"/>
              </a:lnSpc>
              <a:spcBef>
                <a:spcPts val="600"/>
              </a:spcBef>
              <a:spcAft>
                <a:spcPts val="0"/>
              </a:spcAft>
              <a:buSzPts val="1800"/>
              <a:buNone/>
            </a:pPr>
            <a:r>
              <a:rPr lang="en" sz="2000"/>
              <a:t>All trials are public; don’t assume the identity of the teams based on who enters the courtroom</a:t>
            </a:r>
            <a:endParaRPr sz="20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id="405" name="Google Shape;405;p62"/>
          <p:cNvSpPr txBox="1"/>
          <p:nvPr>
            <p:ph type="title"/>
          </p:nvPr>
        </p:nvSpPr>
        <p:spPr>
          <a:xfrm>
            <a:off x="433768" y="693650"/>
            <a:ext cx="3692400" cy="768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2400"/>
              <a:t>Conflicts</a:t>
            </a:r>
            <a:endParaRPr sz="2400"/>
          </a:p>
        </p:txBody>
      </p:sp>
      <p:sp>
        <p:nvSpPr>
          <p:cNvPr id="406" name="Google Shape;406;p62"/>
          <p:cNvSpPr txBox="1"/>
          <p:nvPr>
            <p:ph idx="1" type="body"/>
          </p:nvPr>
        </p:nvSpPr>
        <p:spPr>
          <a:xfrm>
            <a:off x="433768" y="1585101"/>
            <a:ext cx="3692400" cy="3340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lang="en" sz="1700"/>
              <a:t>If you have </a:t>
            </a:r>
            <a:r>
              <a:rPr b="1" lang="en" sz="1700"/>
              <a:t>already judged a team at this particular tournament</a:t>
            </a:r>
            <a:r>
              <a:rPr lang="en" sz="1700"/>
              <a:t>, please DON’T start the trial; inform tournament staff</a:t>
            </a:r>
            <a:endParaRPr/>
          </a:p>
          <a:p>
            <a:pPr indent="0" lvl="0" marL="0" rtl="0" algn="l">
              <a:lnSpc>
                <a:spcPct val="100000"/>
              </a:lnSpc>
              <a:spcBef>
                <a:spcPts val="600"/>
              </a:spcBef>
              <a:spcAft>
                <a:spcPts val="0"/>
              </a:spcAft>
              <a:buSzPts val="1800"/>
              <a:buNone/>
            </a:pPr>
            <a:r>
              <a:t/>
            </a:r>
            <a:endParaRPr sz="1700"/>
          </a:p>
          <a:p>
            <a:pPr indent="0" lvl="0" marL="0" rtl="0" algn="l">
              <a:lnSpc>
                <a:spcPct val="100000"/>
              </a:lnSpc>
              <a:spcBef>
                <a:spcPts val="600"/>
              </a:spcBef>
              <a:spcAft>
                <a:spcPts val="0"/>
              </a:spcAft>
              <a:buSzPts val="1800"/>
              <a:buNone/>
            </a:pPr>
            <a:r>
              <a:rPr lang="en" sz="1700"/>
              <a:t>If you are </a:t>
            </a:r>
            <a:r>
              <a:rPr b="1" lang="en" sz="1700"/>
              <a:t>affiliated with the team</a:t>
            </a:r>
            <a:r>
              <a:rPr lang="en" sz="1700"/>
              <a:t> (e.g., your child is on the team), please DON’T start the trial; inform the event representative</a:t>
            </a:r>
            <a:endParaRPr sz="17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0" name="Shape 410"/>
        <p:cNvGrpSpPr/>
        <p:nvPr/>
      </p:nvGrpSpPr>
      <p:grpSpPr>
        <a:xfrm>
          <a:off x="0" y="0"/>
          <a:ext cx="0" cy="0"/>
          <a:chOff x="0" y="0"/>
          <a:chExt cx="0" cy="0"/>
        </a:xfrm>
      </p:grpSpPr>
      <p:sp>
        <p:nvSpPr>
          <p:cNvPr id="411" name="Google Shape;411;p63"/>
          <p:cNvSpPr txBox="1"/>
          <p:nvPr>
            <p:ph type="title"/>
          </p:nvPr>
        </p:nvSpPr>
        <p:spPr>
          <a:xfrm>
            <a:off x="442405" y="1045150"/>
            <a:ext cx="2147400" cy="674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400"/>
              <a:buNone/>
            </a:pPr>
            <a:r>
              <a:rPr lang="en" sz="1800"/>
              <a:t>What happens next?</a:t>
            </a:r>
            <a:endParaRPr sz="1800"/>
          </a:p>
        </p:txBody>
      </p:sp>
      <p:sp>
        <p:nvSpPr>
          <p:cNvPr id="412" name="Google Shape;412;p63"/>
          <p:cNvSpPr txBox="1"/>
          <p:nvPr/>
        </p:nvSpPr>
        <p:spPr>
          <a:xfrm>
            <a:off x="3585225" y="1282950"/>
            <a:ext cx="5202000" cy="2577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 sz="6000" u="none" cap="none" strike="noStrike">
                <a:solidFill>
                  <a:srgbClr val="FFFFFF"/>
                </a:solidFill>
                <a:latin typeface="Open Sans SemiBold"/>
                <a:ea typeface="Open Sans SemiBold"/>
                <a:cs typeface="Open Sans SemiBold"/>
                <a:sym typeface="Open Sans SemiBold"/>
              </a:rPr>
              <a:t>Questions &amp; Judging Assignments!</a:t>
            </a:r>
            <a:endParaRPr b="0" i="0" sz="6000" u="none" cap="none" strike="noStrike">
              <a:solidFill>
                <a:srgbClr val="FFFFFF"/>
              </a:solidFill>
              <a:latin typeface="Open Sans SemiBold"/>
              <a:ea typeface="Open Sans SemiBold"/>
              <a:cs typeface="Open Sans SemiBold"/>
              <a:sym typeface="Open Sans SemiBo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64"/>
          <p:cNvSpPr txBox="1"/>
          <p:nvPr>
            <p:ph type="ctrTitle"/>
          </p:nvPr>
        </p:nvSpPr>
        <p:spPr>
          <a:xfrm>
            <a:off x="3679325" y="2753850"/>
            <a:ext cx="4903800" cy="115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FFFFFF"/>
              </a:buClr>
              <a:buSzPts val="3600"/>
              <a:buFont typeface="Open Sans"/>
              <a:buNone/>
            </a:pPr>
            <a:r>
              <a:rPr lang="en"/>
              <a:t>Thanks!</a:t>
            </a:r>
            <a:endParaRPr/>
          </a:p>
        </p:txBody>
      </p:sp>
      <p:pic>
        <p:nvPicPr>
          <p:cNvPr descr="Logo&#10;&#10;Description automatically generated" id="418" name="Google Shape;418;p64"/>
          <p:cNvPicPr preferRelativeResize="0"/>
          <p:nvPr/>
        </p:nvPicPr>
        <p:blipFill rotWithShape="1">
          <a:blip r:embed="rId3">
            <a:alphaModFix/>
          </a:blip>
          <a:srcRect b="0" l="0" r="0" t="0"/>
          <a:stretch/>
        </p:blipFill>
        <p:spPr>
          <a:xfrm>
            <a:off x="914400" y="1962150"/>
            <a:ext cx="1828800" cy="1828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Emil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mil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